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c608f098aba4d5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5caea86c3804cda"/>
  </p:sldMasterIdLst>
  <p:sldIdLst>
    <p:sldId xmlns:r="http://schemas.openxmlformats.org/officeDocument/2006/relationships" id="256" r:id="R088f968d1e69455d"/>
    <p:sldId xmlns:r="http://schemas.openxmlformats.org/officeDocument/2006/relationships" id="257" r:id="Re058a1a1e8a745fd"/>
    <p:sldId xmlns:r="http://schemas.openxmlformats.org/officeDocument/2006/relationships" id="258" r:id="R89839438065e46d3"/>
    <p:sldId xmlns:r="http://schemas.openxmlformats.org/officeDocument/2006/relationships" id="259" r:id="R34b4b63f7bf64ab8"/>
    <p:sldId xmlns:r="http://schemas.openxmlformats.org/officeDocument/2006/relationships" id="260" r:id="Re1e9940f09d84527"/>
    <p:sldId xmlns:r="http://schemas.openxmlformats.org/officeDocument/2006/relationships" id="261" r:id="Ra6f5550edd644063"/>
    <p:sldId xmlns:r="http://schemas.openxmlformats.org/officeDocument/2006/relationships" id="262" r:id="Re1fd8ec7a48d4a6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5caea86c3804cda" /><Relationship Type="http://schemas.openxmlformats.org/officeDocument/2006/relationships/slide" Target="/ppt/slides/slide1.xml" Id="R088f968d1e69455d" /><Relationship Type="http://schemas.openxmlformats.org/officeDocument/2006/relationships/slide" Target="/ppt/slides/slide2.xml" Id="Re058a1a1e8a745fd" /><Relationship Type="http://schemas.openxmlformats.org/officeDocument/2006/relationships/slide" Target="/ppt/slides/slide3.xml" Id="R89839438065e46d3" /><Relationship Type="http://schemas.openxmlformats.org/officeDocument/2006/relationships/slide" Target="/ppt/slides/slide4.xml" Id="R34b4b63f7bf64ab8" /><Relationship Type="http://schemas.openxmlformats.org/officeDocument/2006/relationships/slide" Target="/ppt/slides/slide5.xml" Id="Re1e9940f09d84527" /><Relationship Type="http://schemas.openxmlformats.org/officeDocument/2006/relationships/slide" Target="/ppt/slides/slide6.xml" Id="Ra6f5550edd644063" /><Relationship Type="http://schemas.openxmlformats.org/officeDocument/2006/relationships/slide" Target="/ppt/slides/slide7.xml" Id="Re1fd8ec7a48d4a6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4d14f802aa64b1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fa1b0925ef444b" /><Relationship Type="http://schemas.openxmlformats.org/officeDocument/2006/relationships/theme" Target="/ppt/slideMasters/theme/theme1.xml" Id="Rafd3d34683104e1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8fa1b0925ef444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3923d25b044ab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24ddc18c2c41c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1e794bd1834de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9c2b8f8efb4a6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d3047377af435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4b570e2be24ad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854cd3ebe3452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JBT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JBT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JBT AS ble etablert [år] og holder til i Kristiansund 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JBT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JBT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JBT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−121 427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3 678 941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24 429 452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24 432 651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JBT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HAMMERÅS TERJE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JBT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Thomas Aasgaards gate 20C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6507 Kristiansund 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terje@idrettsbarnehage.no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994 241 605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JBT AS</a:t>
            </a:r>
          </a:p>
        </p:txBody>
      </p:sp>
    </p:spTree>
  </p:cSld>
  <p:clrMapOvr>
    <a:masterClrMapping xmlns:a="http://schemas.openxmlformats.org/drawingml/2006/main"/>
  </p:clrMapOvr>
</p:sld>
</file>