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ebba6944424b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45e940640c433d"/>
  </p:sldMasterIdLst>
  <p:sldIdLst>
    <p:sldId xmlns:r="http://schemas.openxmlformats.org/officeDocument/2006/relationships" id="256" r:id="R719e56cb6fb04e1f"/>
    <p:sldId xmlns:r="http://schemas.openxmlformats.org/officeDocument/2006/relationships" id="257" r:id="Ra084a51b1c3e4cb5"/>
    <p:sldId xmlns:r="http://schemas.openxmlformats.org/officeDocument/2006/relationships" id="258" r:id="R2e4c43d415934a33"/>
    <p:sldId xmlns:r="http://schemas.openxmlformats.org/officeDocument/2006/relationships" id="259" r:id="Re78f50da72fe4a4d"/>
    <p:sldId xmlns:r="http://schemas.openxmlformats.org/officeDocument/2006/relationships" id="260" r:id="R5c42aedc1cde411a"/>
    <p:sldId xmlns:r="http://schemas.openxmlformats.org/officeDocument/2006/relationships" id="261" r:id="R6ccf8fa423d245f9"/>
    <p:sldId xmlns:r="http://schemas.openxmlformats.org/officeDocument/2006/relationships" id="262" r:id="R1b6890dc9fa741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5e940640c433d" /><Relationship Type="http://schemas.openxmlformats.org/officeDocument/2006/relationships/slide" Target="/ppt/slides/slide1.xml" Id="R719e56cb6fb04e1f" /><Relationship Type="http://schemas.openxmlformats.org/officeDocument/2006/relationships/slide" Target="/ppt/slides/slide2.xml" Id="Ra084a51b1c3e4cb5" /><Relationship Type="http://schemas.openxmlformats.org/officeDocument/2006/relationships/slide" Target="/ppt/slides/slide3.xml" Id="R2e4c43d415934a33" /><Relationship Type="http://schemas.openxmlformats.org/officeDocument/2006/relationships/slide" Target="/ppt/slides/slide4.xml" Id="Re78f50da72fe4a4d" /><Relationship Type="http://schemas.openxmlformats.org/officeDocument/2006/relationships/slide" Target="/ppt/slides/slide5.xml" Id="R5c42aedc1cde411a" /><Relationship Type="http://schemas.openxmlformats.org/officeDocument/2006/relationships/slide" Target="/ppt/slides/slide6.xml" Id="R6ccf8fa423d245f9" /><Relationship Type="http://schemas.openxmlformats.org/officeDocument/2006/relationships/slide" Target="/ppt/slides/slide7.xml" Id="R1b6890dc9fa741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51cf26ae934c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1b440ef6a4369" /><Relationship Type="http://schemas.openxmlformats.org/officeDocument/2006/relationships/theme" Target="/ppt/slideMasters/theme/theme1.xml" Id="R2e46599c812d4c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91b440ef6a43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b6b948e6f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31863b61c40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9d4e47cff4e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0430eba9b45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5a8b958f146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d6877cdae4d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1db3af6b746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MATHISEN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−117 932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PETTER MATHISEN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BACK MATHISEN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BACK MATHISEN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LISE MATHISEN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MATHISEN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Aukrusts vei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jpm@hrmgroup.no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994 266 780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MATHISEN CONSULTING AS</a:t>
            </a:r>
          </a:p>
        </p:txBody>
      </p:sp>
    </p:spTree>
  </p:cSld>
  <p:clrMapOvr>
    <a:masterClrMapping xmlns:a="http://schemas.openxmlformats.org/drawingml/2006/main"/>
  </p:clrMapOvr>
</p:sld>
</file>