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28e4ebec1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e0ada7b454baf"/>
  </p:sldMasterIdLst>
  <p:sldIdLst>
    <p:sldId xmlns:r="http://schemas.openxmlformats.org/officeDocument/2006/relationships" id="256" r:id="R1464de86c3b341a6"/>
    <p:sldId xmlns:r="http://schemas.openxmlformats.org/officeDocument/2006/relationships" id="257" r:id="R09c87defac5e47d9"/>
    <p:sldId xmlns:r="http://schemas.openxmlformats.org/officeDocument/2006/relationships" id="258" r:id="R64cd9e8632c94f0b"/>
    <p:sldId xmlns:r="http://schemas.openxmlformats.org/officeDocument/2006/relationships" id="259" r:id="R23861091fc0e4f79"/>
    <p:sldId xmlns:r="http://schemas.openxmlformats.org/officeDocument/2006/relationships" id="260" r:id="R8a4cd29fc4a643f8"/>
    <p:sldId xmlns:r="http://schemas.openxmlformats.org/officeDocument/2006/relationships" id="261" r:id="Rb94fd970300e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0ada7b454baf" /><Relationship Type="http://schemas.openxmlformats.org/officeDocument/2006/relationships/slide" Target="/ppt/slides/slide1.xml" Id="R1464de86c3b341a6" /><Relationship Type="http://schemas.openxmlformats.org/officeDocument/2006/relationships/slide" Target="/ppt/slides/slide2.xml" Id="R09c87defac5e47d9" /><Relationship Type="http://schemas.openxmlformats.org/officeDocument/2006/relationships/slide" Target="/ppt/slides/slide3.xml" Id="R64cd9e8632c94f0b" /><Relationship Type="http://schemas.openxmlformats.org/officeDocument/2006/relationships/slide" Target="/ppt/slides/slide4.xml" Id="R23861091fc0e4f79" /><Relationship Type="http://schemas.openxmlformats.org/officeDocument/2006/relationships/slide" Target="/ppt/slides/slide5.xml" Id="R8a4cd29fc4a643f8" /><Relationship Type="http://schemas.openxmlformats.org/officeDocument/2006/relationships/slide" Target="/ppt/slides/slide6.xml" Id="Rb94fd970300e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b844a62f3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d702893ec42aa" /><Relationship Type="http://schemas.openxmlformats.org/officeDocument/2006/relationships/theme" Target="/ppt/slideMasters/theme/theme1.xml" Id="Rba5071c94dd5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d702893ec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91b94322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40188355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0b4b9034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27ae2147c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9ab558f2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4f9ccaec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