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2f5352c0c30455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9fed2272ae1418d"/>
  </p:sldMasterIdLst>
  <p:sldIdLst>
    <p:sldId xmlns:r="http://schemas.openxmlformats.org/officeDocument/2006/relationships" id="256" r:id="R886570905ab547c5"/>
    <p:sldId xmlns:r="http://schemas.openxmlformats.org/officeDocument/2006/relationships" id="257" r:id="Rc7df75e22e014887"/>
    <p:sldId xmlns:r="http://schemas.openxmlformats.org/officeDocument/2006/relationships" id="258" r:id="R45f313283f1d426e"/>
    <p:sldId xmlns:r="http://schemas.openxmlformats.org/officeDocument/2006/relationships" id="259" r:id="R76ab5d63439e4315"/>
    <p:sldId xmlns:r="http://schemas.openxmlformats.org/officeDocument/2006/relationships" id="260" r:id="R267eec64ecbd4095"/>
    <p:sldId xmlns:r="http://schemas.openxmlformats.org/officeDocument/2006/relationships" id="261" r:id="R38946acc92f74375"/>
    <p:sldId xmlns:r="http://schemas.openxmlformats.org/officeDocument/2006/relationships" id="262" r:id="Re0c7123e0b6b4c4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fed2272ae1418d" /><Relationship Type="http://schemas.openxmlformats.org/officeDocument/2006/relationships/slide" Target="/ppt/slides/slide1.xml" Id="R886570905ab547c5" /><Relationship Type="http://schemas.openxmlformats.org/officeDocument/2006/relationships/slide" Target="/ppt/slides/slide2.xml" Id="Rc7df75e22e014887" /><Relationship Type="http://schemas.openxmlformats.org/officeDocument/2006/relationships/slide" Target="/ppt/slides/slide3.xml" Id="R45f313283f1d426e" /><Relationship Type="http://schemas.openxmlformats.org/officeDocument/2006/relationships/slide" Target="/ppt/slides/slide4.xml" Id="R76ab5d63439e4315" /><Relationship Type="http://schemas.openxmlformats.org/officeDocument/2006/relationships/slide" Target="/ppt/slides/slide5.xml" Id="R267eec64ecbd4095" /><Relationship Type="http://schemas.openxmlformats.org/officeDocument/2006/relationships/slide" Target="/ppt/slides/slide6.xml" Id="R38946acc92f74375" /><Relationship Type="http://schemas.openxmlformats.org/officeDocument/2006/relationships/slide" Target="/ppt/slides/slide7.xml" Id="Re0c7123e0b6b4c4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74c15531204d1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6eb02d49814590" /><Relationship Type="http://schemas.openxmlformats.org/officeDocument/2006/relationships/theme" Target="/ppt/slideMasters/theme/theme1.xml" Id="Rb565de070c0f41e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46eb02d4981459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48f47c051b43f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3909ae62f74ac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6dd50d15184cd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71ff962933467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8162b71e8d454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8611841e6b4f0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0bf3cf055641f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PROSPERON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PROSPERON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PROSPERON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PROSPERON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PROSPERON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PROSPERON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−144 549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5 068 289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10 812 309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PROSPERON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BARBRO LOUISE NERLAND  –  39,0 %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CELINE AASTEBØL NERLAND  –  39,0 %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OVE NERLAND  –  12,0 %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HANNE AASTEBØL NERLAND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PROSPERON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Kristianplassen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6410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71 25 55 79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994 293 613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PROSPERON AS</a:t>
            </a:r>
          </a:p>
        </p:txBody>
      </p:sp>
    </p:spTree>
  </p:cSld>
  <p:clrMapOvr>
    <a:masterClrMapping xmlns:a="http://schemas.openxmlformats.org/drawingml/2006/main"/>
  </p:clrMapOvr>
</p:sld>
</file>