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4ce59a3a2248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f3d4b3fc4745c6"/>
  </p:sldMasterIdLst>
  <p:sldIdLst>
    <p:sldId xmlns:r="http://schemas.openxmlformats.org/officeDocument/2006/relationships" id="256" r:id="R9cd1e169ed604c62"/>
    <p:sldId xmlns:r="http://schemas.openxmlformats.org/officeDocument/2006/relationships" id="257" r:id="R96a0c74324ba43cb"/>
    <p:sldId xmlns:r="http://schemas.openxmlformats.org/officeDocument/2006/relationships" id="258" r:id="R8daf3c44494d49e7"/>
    <p:sldId xmlns:r="http://schemas.openxmlformats.org/officeDocument/2006/relationships" id="259" r:id="Refd87476c0a04d00"/>
    <p:sldId xmlns:r="http://schemas.openxmlformats.org/officeDocument/2006/relationships" id="260" r:id="R8c3f7ce52c314c51"/>
    <p:sldId xmlns:r="http://schemas.openxmlformats.org/officeDocument/2006/relationships" id="261" r:id="R468dda1bce974dfe"/>
    <p:sldId xmlns:r="http://schemas.openxmlformats.org/officeDocument/2006/relationships" id="262" r:id="Rd20e1561f2c749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f3d4b3fc4745c6" /><Relationship Type="http://schemas.openxmlformats.org/officeDocument/2006/relationships/slide" Target="/ppt/slides/slide1.xml" Id="R9cd1e169ed604c62" /><Relationship Type="http://schemas.openxmlformats.org/officeDocument/2006/relationships/slide" Target="/ppt/slides/slide2.xml" Id="R96a0c74324ba43cb" /><Relationship Type="http://schemas.openxmlformats.org/officeDocument/2006/relationships/slide" Target="/ppt/slides/slide3.xml" Id="R8daf3c44494d49e7" /><Relationship Type="http://schemas.openxmlformats.org/officeDocument/2006/relationships/slide" Target="/ppt/slides/slide4.xml" Id="Refd87476c0a04d00" /><Relationship Type="http://schemas.openxmlformats.org/officeDocument/2006/relationships/slide" Target="/ppt/slides/slide5.xml" Id="R8c3f7ce52c314c51" /><Relationship Type="http://schemas.openxmlformats.org/officeDocument/2006/relationships/slide" Target="/ppt/slides/slide6.xml" Id="R468dda1bce974dfe" /><Relationship Type="http://schemas.openxmlformats.org/officeDocument/2006/relationships/slide" Target="/ppt/slides/slide7.xml" Id="Rd20e1561f2c749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1fe316a89a43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eb2f565b24556" /><Relationship Type="http://schemas.openxmlformats.org/officeDocument/2006/relationships/theme" Target="/ppt/slideMasters/theme/theme1.xml" Id="R27159215d95449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9eb2f565b245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ab8ffb32441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ae4dd2c4943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57a112de84e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214e56a804c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055d6e5934a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9173bd41b41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63c510ed242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REGNSKAPSPIKENE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REGNSKAPSPIKENE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REGNSKAPSPIKENE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REGNSKAPSPIKENE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REGNSKAPSPIKENE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REGNSKAPSPIKENE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4 554 857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1 139 110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886 621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992 780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1 928 354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REGNSKAPSPIKENE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 BRINCH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RIWIMATO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REGNSKAPSPIKENE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12 60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post@regnskapspikene.no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www.regnskapspikene.no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994 300 431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REGNSKAPSPIKENE AS</a:t>
            </a:r>
          </a:p>
        </p:txBody>
      </p:sp>
    </p:spTree>
  </p:cSld>
  <p:clrMapOvr>
    <a:masterClrMapping xmlns:a="http://schemas.openxmlformats.org/drawingml/2006/main"/>
  </p:clrMapOvr>
</p:sld>
</file>