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14f00aa6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5ee31c8334174"/>
  </p:sldMasterIdLst>
  <p:sldIdLst>
    <p:sldId xmlns:r="http://schemas.openxmlformats.org/officeDocument/2006/relationships" id="256" r:id="R460582d83cfe4e07"/>
    <p:sldId xmlns:r="http://schemas.openxmlformats.org/officeDocument/2006/relationships" id="257" r:id="R61d026c6a613476b"/>
    <p:sldId xmlns:r="http://schemas.openxmlformats.org/officeDocument/2006/relationships" id="258" r:id="R40bb3c9a72874d5a"/>
    <p:sldId xmlns:r="http://schemas.openxmlformats.org/officeDocument/2006/relationships" id="259" r:id="R5ffe48deab144bbe"/>
    <p:sldId xmlns:r="http://schemas.openxmlformats.org/officeDocument/2006/relationships" id="260" r:id="Rc8b7b4d27db948dc"/>
    <p:sldId xmlns:r="http://schemas.openxmlformats.org/officeDocument/2006/relationships" id="261" r:id="R8bb55b9f27f5441f"/>
    <p:sldId xmlns:r="http://schemas.openxmlformats.org/officeDocument/2006/relationships" id="262" r:id="Rbd8730c12f24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5ee31c8334174" /><Relationship Type="http://schemas.openxmlformats.org/officeDocument/2006/relationships/slide" Target="/ppt/slides/slide1.xml" Id="R460582d83cfe4e07" /><Relationship Type="http://schemas.openxmlformats.org/officeDocument/2006/relationships/slide" Target="/ppt/slides/slide2.xml" Id="R61d026c6a613476b" /><Relationship Type="http://schemas.openxmlformats.org/officeDocument/2006/relationships/slide" Target="/ppt/slides/slide3.xml" Id="R40bb3c9a72874d5a" /><Relationship Type="http://schemas.openxmlformats.org/officeDocument/2006/relationships/slide" Target="/ppt/slides/slide4.xml" Id="R5ffe48deab144bbe" /><Relationship Type="http://schemas.openxmlformats.org/officeDocument/2006/relationships/slide" Target="/ppt/slides/slide5.xml" Id="Rc8b7b4d27db948dc" /><Relationship Type="http://schemas.openxmlformats.org/officeDocument/2006/relationships/slide" Target="/ppt/slides/slide6.xml" Id="R8bb55b9f27f5441f" /><Relationship Type="http://schemas.openxmlformats.org/officeDocument/2006/relationships/slide" Target="/ppt/slides/slide7.xml" Id="Rbd8730c12f24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d02e3d392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7bd96ef614679" /><Relationship Type="http://schemas.openxmlformats.org/officeDocument/2006/relationships/theme" Target="/ppt/slideMasters/theme/theme1.xml" Id="Rc5659a369c9d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7bd96ef61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72af06d4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7aec97f3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48c567fd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2c1f295c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e194d748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0c972e69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110505fd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LISET LERVÅG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