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e41d85cdb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dbc5bcc5c4170"/>
  </p:sldMasterIdLst>
  <p:sldIdLst>
    <p:sldId xmlns:r="http://schemas.openxmlformats.org/officeDocument/2006/relationships" id="256" r:id="Rb3cea1a06180463c"/>
    <p:sldId xmlns:r="http://schemas.openxmlformats.org/officeDocument/2006/relationships" id="257" r:id="R87fda06d581942d1"/>
    <p:sldId xmlns:r="http://schemas.openxmlformats.org/officeDocument/2006/relationships" id="258" r:id="R40f3926c644249cc"/>
    <p:sldId xmlns:r="http://schemas.openxmlformats.org/officeDocument/2006/relationships" id="259" r:id="R2a9df5e2daa64d3e"/>
    <p:sldId xmlns:r="http://schemas.openxmlformats.org/officeDocument/2006/relationships" id="260" r:id="Red6cfcb9e5cd485c"/>
    <p:sldId xmlns:r="http://schemas.openxmlformats.org/officeDocument/2006/relationships" id="261" r:id="R887989f18a594de0"/>
    <p:sldId xmlns:r="http://schemas.openxmlformats.org/officeDocument/2006/relationships" id="262" r:id="Rb2ba3554512b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dbc5bcc5c4170" /><Relationship Type="http://schemas.openxmlformats.org/officeDocument/2006/relationships/slide" Target="/ppt/slides/slide1.xml" Id="Rb3cea1a06180463c" /><Relationship Type="http://schemas.openxmlformats.org/officeDocument/2006/relationships/slide" Target="/ppt/slides/slide2.xml" Id="R87fda06d581942d1" /><Relationship Type="http://schemas.openxmlformats.org/officeDocument/2006/relationships/slide" Target="/ppt/slides/slide3.xml" Id="R40f3926c644249cc" /><Relationship Type="http://schemas.openxmlformats.org/officeDocument/2006/relationships/slide" Target="/ppt/slides/slide4.xml" Id="R2a9df5e2daa64d3e" /><Relationship Type="http://schemas.openxmlformats.org/officeDocument/2006/relationships/slide" Target="/ppt/slides/slide5.xml" Id="Red6cfcb9e5cd485c" /><Relationship Type="http://schemas.openxmlformats.org/officeDocument/2006/relationships/slide" Target="/ppt/slides/slide6.xml" Id="R887989f18a594de0" /><Relationship Type="http://schemas.openxmlformats.org/officeDocument/2006/relationships/slide" Target="/ppt/slides/slide7.xml" Id="Rb2ba3554512b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e056f2130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dd8fce5f4e35" /><Relationship Type="http://schemas.openxmlformats.org/officeDocument/2006/relationships/theme" Target="/ppt/slideMasters/theme/theme1.xml" Id="R593d91fe3cc6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4dd8fce5f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085896b6e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b04f20884a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af2184d56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b20806ea1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865e11d946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cd89c199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995142f1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TRIPPEL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TRIPPEL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16 942 528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8 382 727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post@trippelregnskap.no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994 457 152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TRIPPEL REGNSKAP AS</a:t>
            </a:r>
          </a:p>
        </p:txBody>
      </p:sp>
    </p:spTree>
  </p:cSld>
  <p:clrMapOvr>
    <a:masterClrMapping xmlns:a="http://schemas.openxmlformats.org/drawingml/2006/main"/>
  </p:clrMapOvr>
</p:sld>
</file>