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b450be9b36d49a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21963e6e06d490a"/>
  </p:sldMasterIdLst>
  <p:sldIdLst>
    <p:sldId xmlns:r="http://schemas.openxmlformats.org/officeDocument/2006/relationships" id="256" r:id="R714fdf61e3844d5b"/>
    <p:sldId xmlns:r="http://schemas.openxmlformats.org/officeDocument/2006/relationships" id="257" r:id="R85a5bc17c68e4d95"/>
    <p:sldId xmlns:r="http://schemas.openxmlformats.org/officeDocument/2006/relationships" id="258" r:id="Rc8905722159a4e4c"/>
    <p:sldId xmlns:r="http://schemas.openxmlformats.org/officeDocument/2006/relationships" id="259" r:id="R6dbe05ed28ff410b"/>
    <p:sldId xmlns:r="http://schemas.openxmlformats.org/officeDocument/2006/relationships" id="260" r:id="R839ee5790ebb4690"/>
    <p:sldId xmlns:r="http://schemas.openxmlformats.org/officeDocument/2006/relationships" id="261" r:id="R458ae72203554d04"/>
    <p:sldId xmlns:r="http://schemas.openxmlformats.org/officeDocument/2006/relationships" id="262" r:id="Rb4c4dc4ef46c419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1963e6e06d490a" /><Relationship Type="http://schemas.openxmlformats.org/officeDocument/2006/relationships/slide" Target="/ppt/slides/slide1.xml" Id="R714fdf61e3844d5b" /><Relationship Type="http://schemas.openxmlformats.org/officeDocument/2006/relationships/slide" Target="/ppt/slides/slide2.xml" Id="R85a5bc17c68e4d95" /><Relationship Type="http://schemas.openxmlformats.org/officeDocument/2006/relationships/slide" Target="/ppt/slides/slide3.xml" Id="Rc8905722159a4e4c" /><Relationship Type="http://schemas.openxmlformats.org/officeDocument/2006/relationships/slide" Target="/ppt/slides/slide4.xml" Id="R6dbe05ed28ff410b" /><Relationship Type="http://schemas.openxmlformats.org/officeDocument/2006/relationships/slide" Target="/ppt/slides/slide5.xml" Id="R839ee5790ebb4690" /><Relationship Type="http://schemas.openxmlformats.org/officeDocument/2006/relationships/slide" Target="/ppt/slides/slide6.xml" Id="R458ae72203554d04" /><Relationship Type="http://schemas.openxmlformats.org/officeDocument/2006/relationships/slide" Target="/ppt/slides/slide7.xml" Id="Rb4c4dc4ef46c419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1f300346ec468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fa8f8be1784243" /><Relationship Type="http://schemas.openxmlformats.org/officeDocument/2006/relationships/theme" Target="/ppt/slideMasters/theme/theme1.xml" Id="Re99dda8b1d5b45e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7fa8f8be178424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c0b2037bb345d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bd251a1c64400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95ed4bf4aa49a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5ecc58d2d046a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ad83781e924d2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e9bbc684e6485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8a9c44dd6c48e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WIKRE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WIKRE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WIKRE INVEST AS ble etablert [år] og holder til i Åkrehamn.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WIKRE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WIKRE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WIKRE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−8 750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420 825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10 249 952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11 624 828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WIKRE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WIKRE JARLE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WIKRE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Strandavegen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4270 Åkrehamn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994 476 122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WIKRE INVEST AS</a:t>
            </a:r>
          </a:p>
        </p:txBody>
      </p:sp>
    </p:spTree>
  </p:cSld>
  <p:clrMapOvr>
    <a:masterClrMapping xmlns:a="http://schemas.openxmlformats.org/drawingml/2006/main"/>
  </p:clrMapOvr>
</p:sld>
</file>