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5e2f38d43f40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249781f26f4a77"/>
  </p:sldMasterIdLst>
  <p:sldIdLst>
    <p:sldId xmlns:r="http://schemas.openxmlformats.org/officeDocument/2006/relationships" id="256" r:id="R86802c8f018b4ffa"/>
    <p:sldId xmlns:r="http://schemas.openxmlformats.org/officeDocument/2006/relationships" id="257" r:id="R56915d227a5342be"/>
    <p:sldId xmlns:r="http://schemas.openxmlformats.org/officeDocument/2006/relationships" id="258" r:id="R16ca80e55241499a"/>
    <p:sldId xmlns:r="http://schemas.openxmlformats.org/officeDocument/2006/relationships" id="259" r:id="R928aabe143c64bab"/>
    <p:sldId xmlns:r="http://schemas.openxmlformats.org/officeDocument/2006/relationships" id="260" r:id="R2875c5f775a943ea"/>
    <p:sldId xmlns:r="http://schemas.openxmlformats.org/officeDocument/2006/relationships" id="261" r:id="R4a24083fd9aa438c"/>
    <p:sldId xmlns:r="http://schemas.openxmlformats.org/officeDocument/2006/relationships" id="262" r:id="R47b5315eb53041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49781f26f4a77" /><Relationship Type="http://schemas.openxmlformats.org/officeDocument/2006/relationships/slide" Target="/ppt/slides/slide1.xml" Id="R86802c8f018b4ffa" /><Relationship Type="http://schemas.openxmlformats.org/officeDocument/2006/relationships/slide" Target="/ppt/slides/slide2.xml" Id="R56915d227a5342be" /><Relationship Type="http://schemas.openxmlformats.org/officeDocument/2006/relationships/slide" Target="/ppt/slides/slide3.xml" Id="R16ca80e55241499a" /><Relationship Type="http://schemas.openxmlformats.org/officeDocument/2006/relationships/slide" Target="/ppt/slides/slide4.xml" Id="R928aabe143c64bab" /><Relationship Type="http://schemas.openxmlformats.org/officeDocument/2006/relationships/slide" Target="/ppt/slides/slide5.xml" Id="R2875c5f775a943ea" /><Relationship Type="http://schemas.openxmlformats.org/officeDocument/2006/relationships/slide" Target="/ppt/slides/slide6.xml" Id="R4a24083fd9aa438c" /><Relationship Type="http://schemas.openxmlformats.org/officeDocument/2006/relationships/slide" Target="/ppt/slides/slide7.xml" Id="R47b5315eb53041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5683a5fd947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470c0c9d748e2" /><Relationship Type="http://schemas.openxmlformats.org/officeDocument/2006/relationships/theme" Target="/ppt/slideMasters/theme/theme1.xml" Id="R4c278b69e50043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b470c0c9d7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7dbefc9ac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d265cbdde47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b88d332ca4e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1484faa92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fc25767084f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9750130e54c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e557ab4fc4f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4 528 528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7 676 268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8 465 875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SIRE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Frydenhaugveien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21 55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morten@rokeriet.no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994 480 456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 HOLDING AS</a:t>
            </a:r>
          </a:p>
        </p:txBody>
      </p:sp>
    </p:spTree>
  </p:cSld>
  <p:clrMapOvr>
    <a:masterClrMapping xmlns:a="http://schemas.openxmlformats.org/drawingml/2006/main"/>
  </p:clrMapOvr>
</p:sld>
</file>