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2f5a04251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c48297c11416c"/>
  </p:sldMasterIdLst>
  <p:sldIdLst>
    <p:sldId xmlns:r="http://schemas.openxmlformats.org/officeDocument/2006/relationships" id="256" r:id="R31bbc5e87f324fbe"/>
    <p:sldId xmlns:r="http://schemas.openxmlformats.org/officeDocument/2006/relationships" id="257" r:id="R455aac2b5a284a0e"/>
    <p:sldId xmlns:r="http://schemas.openxmlformats.org/officeDocument/2006/relationships" id="258" r:id="R87961b35c15b4912"/>
    <p:sldId xmlns:r="http://schemas.openxmlformats.org/officeDocument/2006/relationships" id="259" r:id="Rab2f4521f77a4eb7"/>
    <p:sldId xmlns:r="http://schemas.openxmlformats.org/officeDocument/2006/relationships" id="260" r:id="R752709c3bd08431e"/>
    <p:sldId xmlns:r="http://schemas.openxmlformats.org/officeDocument/2006/relationships" id="261" r:id="Re7979d5969c3464f"/>
    <p:sldId xmlns:r="http://schemas.openxmlformats.org/officeDocument/2006/relationships" id="262" r:id="R9408e3559753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c48297c11416c" /><Relationship Type="http://schemas.openxmlformats.org/officeDocument/2006/relationships/slide" Target="/ppt/slides/slide1.xml" Id="R31bbc5e87f324fbe" /><Relationship Type="http://schemas.openxmlformats.org/officeDocument/2006/relationships/slide" Target="/ppt/slides/slide2.xml" Id="R455aac2b5a284a0e" /><Relationship Type="http://schemas.openxmlformats.org/officeDocument/2006/relationships/slide" Target="/ppt/slides/slide3.xml" Id="R87961b35c15b4912" /><Relationship Type="http://schemas.openxmlformats.org/officeDocument/2006/relationships/slide" Target="/ppt/slides/slide4.xml" Id="Rab2f4521f77a4eb7" /><Relationship Type="http://schemas.openxmlformats.org/officeDocument/2006/relationships/slide" Target="/ppt/slides/slide5.xml" Id="R752709c3bd08431e" /><Relationship Type="http://schemas.openxmlformats.org/officeDocument/2006/relationships/slide" Target="/ppt/slides/slide6.xml" Id="Re7979d5969c3464f" /><Relationship Type="http://schemas.openxmlformats.org/officeDocument/2006/relationships/slide" Target="/ppt/slides/slide7.xml" Id="R9408e3559753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89cc34a12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58a8c8394ffd" /><Relationship Type="http://schemas.openxmlformats.org/officeDocument/2006/relationships/theme" Target="/ppt/slideMasters/theme/theme1.xml" Id="R802a896604ea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f58a8c839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d9f98a9a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e19e604f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99fd9eae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e546ba784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00e19437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2d575e83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013f1619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GLITRAFJORD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GLITRAFJORD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1 340 641 000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994 506 943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