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b1f268a1494c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f0e84725794815"/>
  </p:sldMasterIdLst>
  <p:sldIdLst>
    <p:sldId xmlns:r="http://schemas.openxmlformats.org/officeDocument/2006/relationships" id="256" r:id="Rb63f69034b1d4e41"/>
    <p:sldId xmlns:r="http://schemas.openxmlformats.org/officeDocument/2006/relationships" id="257" r:id="R9e76e49e0ffd427e"/>
    <p:sldId xmlns:r="http://schemas.openxmlformats.org/officeDocument/2006/relationships" id="258" r:id="Ra1d8fa56a8764197"/>
    <p:sldId xmlns:r="http://schemas.openxmlformats.org/officeDocument/2006/relationships" id="259" r:id="R592298552fd2421f"/>
    <p:sldId xmlns:r="http://schemas.openxmlformats.org/officeDocument/2006/relationships" id="260" r:id="Refc9ba8e126747c9"/>
    <p:sldId xmlns:r="http://schemas.openxmlformats.org/officeDocument/2006/relationships" id="261" r:id="R66320009b2ec4dff"/>
    <p:sldId xmlns:r="http://schemas.openxmlformats.org/officeDocument/2006/relationships" id="262" r:id="Rc5b255f4dd244f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f0e84725794815" /><Relationship Type="http://schemas.openxmlformats.org/officeDocument/2006/relationships/slide" Target="/ppt/slides/slide1.xml" Id="Rb63f69034b1d4e41" /><Relationship Type="http://schemas.openxmlformats.org/officeDocument/2006/relationships/slide" Target="/ppt/slides/slide2.xml" Id="R9e76e49e0ffd427e" /><Relationship Type="http://schemas.openxmlformats.org/officeDocument/2006/relationships/slide" Target="/ppt/slides/slide3.xml" Id="Ra1d8fa56a8764197" /><Relationship Type="http://schemas.openxmlformats.org/officeDocument/2006/relationships/slide" Target="/ppt/slides/slide4.xml" Id="R592298552fd2421f" /><Relationship Type="http://schemas.openxmlformats.org/officeDocument/2006/relationships/slide" Target="/ppt/slides/slide5.xml" Id="Refc9ba8e126747c9" /><Relationship Type="http://schemas.openxmlformats.org/officeDocument/2006/relationships/slide" Target="/ppt/slides/slide6.xml" Id="R66320009b2ec4dff" /><Relationship Type="http://schemas.openxmlformats.org/officeDocument/2006/relationships/slide" Target="/ppt/slides/slide7.xml" Id="Rc5b255f4dd244f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6506359fc64a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504ca2a054b5b" /><Relationship Type="http://schemas.openxmlformats.org/officeDocument/2006/relationships/theme" Target="/ppt/slideMasters/theme/theme1.xml" Id="R64efbed8cfb049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f504ca2a054b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b4b9d96264c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1bc775edb4b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dbf86e9fb46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41b30738f41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e5b6af7b649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b70112ddf45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6c6772c56b42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8 812 751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12 288 763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12 288 763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OVE TAUTRA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Tautra, Hartmanns vei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994 512 005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AS</a:t>
            </a:r>
          </a:p>
        </p:txBody>
      </p:sp>
    </p:spTree>
  </p:cSld>
  <p:clrMapOvr>
    <a:masterClrMapping xmlns:a="http://schemas.openxmlformats.org/drawingml/2006/main"/>
  </p:clrMapOvr>
</p:sld>
</file>