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1d9c02fca247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69f47457b445bb"/>
  </p:sldMasterIdLst>
  <p:sldIdLst>
    <p:sldId xmlns:r="http://schemas.openxmlformats.org/officeDocument/2006/relationships" id="256" r:id="Reb2d0f7f51454a26"/>
    <p:sldId xmlns:r="http://schemas.openxmlformats.org/officeDocument/2006/relationships" id="257" r:id="R05431fc81da0408e"/>
    <p:sldId xmlns:r="http://schemas.openxmlformats.org/officeDocument/2006/relationships" id="258" r:id="Rb4b5dde0210d4e06"/>
    <p:sldId xmlns:r="http://schemas.openxmlformats.org/officeDocument/2006/relationships" id="259" r:id="R9c1177a448ff4487"/>
    <p:sldId xmlns:r="http://schemas.openxmlformats.org/officeDocument/2006/relationships" id="260" r:id="R2dd524f24b154645"/>
    <p:sldId xmlns:r="http://schemas.openxmlformats.org/officeDocument/2006/relationships" id="261" r:id="R037f0601df0a46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9f47457b445bb" /><Relationship Type="http://schemas.openxmlformats.org/officeDocument/2006/relationships/slide" Target="/ppt/slides/slide1.xml" Id="Reb2d0f7f51454a26" /><Relationship Type="http://schemas.openxmlformats.org/officeDocument/2006/relationships/slide" Target="/ppt/slides/slide2.xml" Id="R05431fc81da0408e" /><Relationship Type="http://schemas.openxmlformats.org/officeDocument/2006/relationships/slide" Target="/ppt/slides/slide3.xml" Id="Rb4b5dde0210d4e06" /><Relationship Type="http://schemas.openxmlformats.org/officeDocument/2006/relationships/slide" Target="/ppt/slides/slide4.xml" Id="R9c1177a448ff4487" /><Relationship Type="http://schemas.openxmlformats.org/officeDocument/2006/relationships/slide" Target="/ppt/slides/slide5.xml" Id="R2dd524f24b154645" /><Relationship Type="http://schemas.openxmlformats.org/officeDocument/2006/relationships/slide" Target="/ppt/slides/slide6.xml" Id="R037f0601df0a46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4846c26f343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7f65f8b914de8" /><Relationship Type="http://schemas.openxmlformats.org/officeDocument/2006/relationships/theme" Target="/ppt/slideMasters/theme/theme1.xml" Id="R0213f8d4848b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7f65f8b914d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3fa6efed6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45a4e4cb3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180dbd241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05b4573064b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06b386ae541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b62b8d380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HOTELLDRIFT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Setroms veg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www.skiferhotel.no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994 549 685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