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7e434aba641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c22eeb4dd4cb4"/>
  </p:sldMasterIdLst>
  <p:sldIdLst>
    <p:sldId xmlns:r="http://schemas.openxmlformats.org/officeDocument/2006/relationships" id="256" r:id="R8c7fc3e2ff6d47a0"/>
    <p:sldId xmlns:r="http://schemas.openxmlformats.org/officeDocument/2006/relationships" id="257" r:id="Rf67249093ea74675"/>
    <p:sldId xmlns:r="http://schemas.openxmlformats.org/officeDocument/2006/relationships" id="258" r:id="Rfe59a88fd1b545ce"/>
    <p:sldId xmlns:r="http://schemas.openxmlformats.org/officeDocument/2006/relationships" id="259" r:id="R1b597854b36141c5"/>
    <p:sldId xmlns:r="http://schemas.openxmlformats.org/officeDocument/2006/relationships" id="260" r:id="Rd7d731a65cf34c34"/>
    <p:sldId xmlns:r="http://schemas.openxmlformats.org/officeDocument/2006/relationships" id="261" r:id="R9d0e95a7a76c4446"/>
    <p:sldId xmlns:r="http://schemas.openxmlformats.org/officeDocument/2006/relationships" id="262" r:id="Rc628bcef6af743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c22eeb4dd4cb4" /><Relationship Type="http://schemas.openxmlformats.org/officeDocument/2006/relationships/slide" Target="/ppt/slides/slide1.xml" Id="R8c7fc3e2ff6d47a0" /><Relationship Type="http://schemas.openxmlformats.org/officeDocument/2006/relationships/slide" Target="/ppt/slides/slide2.xml" Id="Rf67249093ea74675" /><Relationship Type="http://schemas.openxmlformats.org/officeDocument/2006/relationships/slide" Target="/ppt/slides/slide3.xml" Id="Rfe59a88fd1b545ce" /><Relationship Type="http://schemas.openxmlformats.org/officeDocument/2006/relationships/slide" Target="/ppt/slides/slide4.xml" Id="R1b597854b36141c5" /><Relationship Type="http://schemas.openxmlformats.org/officeDocument/2006/relationships/slide" Target="/ppt/slides/slide5.xml" Id="Rd7d731a65cf34c34" /><Relationship Type="http://schemas.openxmlformats.org/officeDocument/2006/relationships/slide" Target="/ppt/slides/slide6.xml" Id="R9d0e95a7a76c4446" /><Relationship Type="http://schemas.openxmlformats.org/officeDocument/2006/relationships/slide" Target="/ppt/slides/slide7.xml" Id="Rc628bcef6af743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101f8e423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91a16a84f4e32" /><Relationship Type="http://schemas.openxmlformats.org/officeDocument/2006/relationships/theme" Target="/ppt/slideMasters/theme/theme1.xml" Id="R2409e5e9976e48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91a16a84f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ac9767485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73f0691ea44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d4eb65796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a9c6e474e44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a593688974a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d75494e4f4b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a2dc0f031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 GROUP AS ble etablert [år] og holder til i Gurskøy.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32 783 522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125 188 961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136 836 381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Svein-Rune Gjerde, Industrivegen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6080 Gurskøy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994 564 609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