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167af2573143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5a7c03c1dd42e8"/>
  </p:sldMasterIdLst>
  <p:sldIdLst>
    <p:sldId xmlns:r="http://schemas.openxmlformats.org/officeDocument/2006/relationships" id="256" r:id="R53c61b1b924c4326"/>
    <p:sldId xmlns:r="http://schemas.openxmlformats.org/officeDocument/2006/relationships" id="257" r:id="R671bbf6b639441d4"/>
    <p:sldId xmlns:r="http://schemas.openxmlformats.org/officeDocument/2006/relationships" id="258" r:id="R543e6a594c3c4a00"/>
    <p:sldId xmlns:r="http://schemas.openxmlformats.org/officeDocument/2006/relationships" id="259" r:id="R4176444aff3b452b"/>
    <p:sldId xmlns:r="http://schemas.openxmlformats.org/officeDocument/2006/relationships" id="260" r:id="Ra9741880fede4d7a"/>
    <p:sldId xmlns:r="http://schemas.openxmlformats.org/officeDocument/2006/relationships" id="261" r:id="R080f9cc91e3a49f8"/>
    <p:sldId xmlns:r="http://schemas.openxmlformats.org/officeDocument/2006/relationships" id="262" r:id="R299a7f67d6db4d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a7c03c1dd42e8" /><Relationship Type="http://schemas.openxmlformats.org/officeDocument/2006/relationships/slide" Target="/ppt/slides/slide1.xml" Id="R53c61b1b924c4326" /><Relationship Type="http://schemas.openxmlformats.org/officeDocument/2006/relationships/slide" Target="/ppt/slides/slide2.xml" Id="R671bbf6b639441d4" /><Relationship Type="http://schemas.openxmlformats.org/officeDocument/2006/relationships/slide" Target="/ppt/slides/slide3.xml" Id="R543e6a594c3c4a00" /><Relationship Type="http://schemas.openxmlformats.org/officeDocument/2006/relationships/slide" Target="/ppt/slides/slide4.xml" Id="R4176444aff3b452b" /><Relationship Type="http://schemas.openxmlformats.org/officeDocument/2006/relationships/slide" Target="/ppt/slides/slide5.xml" Id="Ra9741880fede4d7a" /><Relationship Type="http://schemas.openxmlformats.org/officeDocument/2006/relationships/slide" Target="/ppt/slides/slide6.xml" Id="R080f9cc91e3a49f8" /><Relationship Type="http://schemas.openxmlformats.org/officeDocument/2006/relationships/slide" Target="/ppt/slides/slide7.xml" Id="R299a7f67d6db4d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6a87111994d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4b062c0c749a3" /><Relationship Type="http://schemas.openxmlformats.org/officeDocument/2006/relationships/theme" Target="/ppt/slideMasters/theme/theme1.xml" Id="R755b9a035bb041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04b062c0c749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18583fba043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66b42687d41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f43faf9c94c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58a3c9f5044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8b5a28f4f4d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727e4657547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080f1fe2747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AMN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9 287 871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12 319 359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12 345 574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MAGNE NYHAUG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Gullhellaveien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994 572 253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 HOLDING AS</a:t>
            </a:r>
          </a:p>
        </p:txBody>
      </p:sp>
    </p:spTree>
  </p:cSld>
  <p:clrMapOvr>
    <a:masterClrMapping xmlns:a="http://schemas.openxmlformats.org/drawingml/2006/main"/>
  </p:clrMapOvr>
</p:sld>
</file>