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cf58a5ce3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267cb8f304037"/>
  </p:sldMasterIdLst>
  <p:sldIdLst>
    <p:sldId xmlns:r="http://schemas.openxmlformats.org/officeDocument/2006/relationships" id="256" r:id="R0cb70a46ead84c09"/>
    <p:sldId xmlns:r="http://schemas.openxmlformats.org/officeDocument/2006/relationships" id="257" r:id="R86239a1679234710"/>
    <p:sldId xmlns:r="http://schemas.openxmlformats.org/officeDocument/2006/relationships" id="258" r:id="R70e3de64a66e44b3"/>
    <p:sldId xmlns:r="http://schemas.openxmlformats.org/officeDocument/2006/relationships" id="259" r:id="Rc2574919cbd646fa"/>
    <p:sldId xmlns:r="http://schemas.openxmlformats.org/officeDocument/2006/relationships" id="260" r:id="Re74083d32a15486a"/>
    <p:sldId xmlns:r="http://schemas.openxmlformats.org/officeDocument/2006/relationships" id="261" r:id="R097bb48191f64d4b"/>
    <p:sldId xmlns:r="http://schemas.openxmlformats.org/officeDocument/2006/relationships" id="262" r:id="Rcd3a405dc740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267cb8f304037" /><Relationship Type="http://schemas.openxmlformats.org/officeDocument/2006/relationships/slide" Target="/ppt/slides/slide1.xml" Id="R0cb70a46ead84c09" /><Relationship Type="http://schemas.openxmlformats.org/officeDocument/2006/relationships/slide" Target="/ppt/slides/slide2.xml" Id="R86239a1679234710" /><Relationship Type="http://schemas.openxmlformats.org/officeDocument/2006/relationships/slide" Target="/ppt/slides/slide3.xml" Id="R70e3de64a66e44b3" /><Relationship Type="http://schemas.openxmlformats.org/officeDocument/2006/relationships/slide" Target="/ppt/slides/slide4.xml" Id="Rc2574919cbd646fa" /><Relationship Type="http://schemas.openxmlformats.org/officeDocument/2006/relationships/slide" Target="/ppt/slides/slide5.xml" Id="Re74083d32a15486a" /><Relationship Type="http://schemas.openxmlformats.org/officeDocument/2006/relationships/slide" Target="/ppt/slides/slide6.xml" Id="R097bb48191f64d4b" /><Relationship Type="http://schemas.openxmlformats.org/officeDocument/2006/relationships/slide" Target="/ppt/slides/slide7.xml" Id="Rcd3a405dc740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41a1ce295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0a1135814b2b" /><Relationship Type="http://schemas.openxmlformats.org/officeDocument/2006/relationships/theme" Target="/ppt/slideMasters/theme/theme1.xml" Id="Rd5abc8dba8e9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60a113581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c4a795776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d3604d9e4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36ebe780b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9c6a729d6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b59b1f9a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6a5db2d0b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adc373ed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211 160 031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219 757 178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221 997 517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ANNA PATRICIA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BJÖRN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EBBA MAJA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GUSTAV ANDRÉ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