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a419562a0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8ee2302b440fc"/>
  </p:sldMasterIdLst>
  <p:sldIdLst>
    <p:sldId xmlns:r="http://schemas.openxmlformats.org/officeDocument/2006/relationships" id="256" r:id="R8d3e1ffc9f814867"/>
    <p:sldId xmlns:r="http://schemas.openxmlformats.org/officeDocument/2006/relationships" id="257" r:id="R8075609efb284790"/>
    <p:sldId xmlns:r="http://schemas.openxmlformats.org/officeDocument/2006/relationships" id="258" r:id="R420c0262f7584669"/>
    <p:sldId xmlns:r="http://schemas.openxmlformats.org/officeDocument/2006/relationships" id="259" r:id="R522ca61257854b80"/>
    <p:sldId xmlns:r="http://schemas.openxmlformats.org/officeDocument/2006/relationships" id="260" r:id="R5c77a7da31414930"/>
    <p:sldId xmlns:r="http://schemas.openxmlformats.org/officeDocument/2006/relationships" id="261" r:id="R2b8fd04a28e04951"/>
    <p:sldId xmlns:r="http://schemas.openxmlformats.org/officeDocument/2006/relationships" id="262" r:id="R2489d533772249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8ee2302b440fc" /><Relationship Type="http://schemas.openxmlformats.org/officeDocument/2006/relationships/slide" Target="/ppt/slides/slide1.xml" Id="R8d3e1ffc9f814867" /><Relationship Type="http://schemas.openxmlformats.org/officeDocument/2006/relationships/slide" Target="/ppt/slides/slide2.xml" Id="R8075609efb284790" /><Relationship Type="http://schemas.openxmlformats.org/officeDocument/2006/relationships/slide" Target="/ppt/slides/slide3.xml" Id="R420c0262f7584669" /><Relationship Type="http://schemas.openxmlformats.org/officeDocument/2006/relationships/slide" Target="/ppt/slides/slide4.xml" Id="R522ca61257854b80" /><Relationship Type="http://schemas.openxmlformats.org/officeDocument/2006/relationships/slide" Target="/ppt/slides/slide5.xml" Id="R5c77a7da31414930" /><Relationship Type="http://schemas.openxmlformats.org/officeDocument/2006/relationships/slide" Target="/ppt/slides/slide6.xml" Id="R2b8fd04a28e04951" /><Relationship Type="http://schemas.openxmlformats.org/officeDocument/2006/relationships/slide" Target="/ppt/slides/slide7.xml" Id="R2489d533772249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71f6cab5c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a0495581482a" /><Relationship Type="http://schemas.openxmlformats.org/officeDocument/2006/relationships/theme" Target="/ppt/slideMasters/theme/theme1.xml" Id="Reac5ba4c1ecb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ea0495581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e38693ca147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7bcb15be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9aae12348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11d94731b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b90ebc8a3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bfe2fb117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55cf9692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TEAM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TEAM LTD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1 861 362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BJØRNERUD JAN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TEAM LTD</a:t>
            </a:r>
          </a:p>
        </p:txBody>
      </p:sp>
    </p:spTree>
  </p:cSld>
  <p:clrMapOvr>
    <a:masterClrMapping xmlns:a="http://schemas.openxmlformats.org/drawingml/2006/main"/>
  </p:clrMapOvr>
</p:sld>
</file>