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e8a254c1d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c87c236aa41b6"/>
  </p:sldMasterIdLst>
  <p:sldIdLst>
    <p:sldId xmlns:r="http://schemas.openxmlformats.org/officeDocument/2006/relationships" id="256" r:id="R21e6a95aeb894f14"/>
    <p:sldId xmlns:r="http://schemas.openxmlformats.org/officeDocument/2006/relationships" id="257" r:id="R72ccdebc77a54b8e"/>
    <p:sldId xmlns:r="http://schemas.openxmlformats.org/officeDocument/2006/relationships" id="258" r:id="R32578057e98a4c18"/>
    <p:sldId xmlns:r="http://schemas.openxmlformats.org/officeDocument/2006/relationships" id="259" r:id="Rb673dca4cfd64a51"/>
    <p:sldId xmlns:r="http://schemas.openxmlformats.org/officeDocument/2006/relationships" id="260" r:id="Ra3c864e40ec14cd3"/>
    <p:sldId xmlns:r="http://schemas.openxmlformats.org/officeDocument/2006/relationships" id="261" r:id="Rb40375688ea5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c87c236aa41b6" /><Relationship Type="http://schemas.openxmlformats.org/officeDocument/2006/relationships/slide" Target="/ppt/slides/slide1.xml" Id="R21e6a95aeb894f14" /><Relationship Type="http://schemas.openxmlformats.org/officeDocument/2006/relationships/slide" Target="/ppt/slides/slide2.xml" Id="R72ccdebc77a54b8e" /><Relationship Type="http://schemas.openxmlformats.org/officeDocument/2006/relationships/slide" Target="/ppt/slides/slide3.xml" Id="R32578057e98a4c18" /><Relationship Type="http://schemas.openxmlformats.org/officeDocument/2006/relationships/slide" Target="/ppt/slides/slide4.xml" Id="Rb673dca4cfd64a51" /><Relationship Type="http://schemas.openxmlformats.org/officeDocument/2006/relationships/slide" Target="/ppt/slides/slide5.xml" Id="Ra3c864e40ec14cd3" /><Relationship Type="http://schemas.openxmlformats.org/officeDocument/2006/relationships/slide" Target="/ppt/slides/slide6.xml" Id="Rb40375688ea5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d6e39eed2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5c7c9388403e" /><Relationship Type="http://schemas.openxmlformats.org/officeDocument/2006/relationships/theme" Target="/ppt/slideMasters/theme/theme1.xml" Id="Rd79dd57ff0aa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65c7c9388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515dc70f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ab7e6886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ff973807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8007307b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f2bdd06e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d8a572d9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