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0e0b8397df44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c435ee830545f4"/>
  </p:sldMasterIdLst>
  <p:sldIdLst>
    <p:sldId xmlns:r="http://schemas.openxmlformats.org/officeDocument/2006/relationships" id="256" r:id="Rd6f58de387a04f76"/>
    <p:sldId xmlns:r="http://schemas.openxmlformats.org/officeDocument/2006/relationships" id="257" r:id="R4959f933e02f4dec"/>
    <p:sldId xmlns:r="http://schemas.openxmlformats.org/officeDocument/2006/relationships" id="258" r:id="Ra7177493da8945ca"/>
    <p:sldId xmlns:r="http://schemas.openxmlformats.org/officeDocument/2006/relationships" id="259" r:id="R9ef8501584854ae1"/>
    <p:sldId xmlns:r="http://schemas.openxmlformats.org/officeDocument/2006/relationships" id="260" r:id="R8e5a69fce2eb4142"/>
    <p:sldId xmlns:r="http://schemas.openxmlformats.org/officeDocument/2006/relationships" id="261" r:id="R9a4f87ea194a41e6"/>
    <p:sldId xmlns:r="http://schemas.openxmlformats.org/officeDocument/2006/relationships" id="262" r:id="R5d4e7382a13441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435ee830545f4" /><Relationship Type="http://schemas.openxmlformats.org/officeDocument/2006/relationships/slide" Target="/ppt/slides/slide1.xml" Id="Rd6f58de387a04f76" /><Relationship Type="http://schemas.openxmlformats.org/officeDocument/2006/relationships/slide" Target="/ppt/slides/slide2.xml" Id="R4959f933e02f4dec" /><Relationship Type="http://schemas.openxmlformats.org/officeDocument/2006/relationships/slide" Target="/ppt/slides/slide3.xml" Id="Ra7177493da8945ca" /><Relationship Type="http://schemas.openxmlformats.org/officeDocument/2006/relationships/slide" Target="/ppt/slides/slide4.xml" Id="R9ef8501584854ae1" /><Relationship Type="http://schemas.openxmlformats.org/officeDocument/2006/relationships/slide" Target="/ppt/slides/slide5.xml" Id="R8e5a69fce2eb4142" /><Relationship Type="http://schemas.openxmlformats.org/officeDocument/2006/relationships/slide" Target="/ppt/slides/slide6.xml" Id="R9a4f87ea194a41e6" /><Relationship Type="http://schemas.openxmlformats.org/officeDocument/2006/relationships/slide" Target="/ppt/slides/slide7.xml" Id="R5d4e7382a13441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1ddc43d374f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9936a15d248ea" /><Relationship Type="http://schemas.openxmlformats.org/officeDocument/2006/relationships/theme" Target="/ppt/slideMasters/theme/theme1.xml" Id="Rc60b86bba69745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39936a15d248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4944a529847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52f7b78fe46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22f42e7bd4b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27950157c4a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eb6dcce1b47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1f675edcc4d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3e51d7a6d4e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PHØNIKS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PHØNIKS INVEST AS ble etablert [år] og holder til i Atrå.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241 123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212 310 619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218 748 251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219 647 250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RONGSJORD BERIT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MARUMSRUD JONAS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MARUMSRUD KARI RONGSJORD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MARUMSRUD WIIL RONGSJORD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Marumsrudgrenda 105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3656 Atrå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994 697 323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PHØNIKS INVEST AS</a:t>
            </a:r>
          </a:p>
        </p:txBody>
      </p:sp>
    </p:spTree>
  </p:cSld>
  <p:clrMapOvr>
    <a:masterClrMapping xmlns:a="http://schemas.openxmlformats.org/drawingml/2006/main"/>
  </p:clrMapOvr>
</p:sld>
</file>