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71c632e09b45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082baf762426b"/>
  </p:sldMasterIdLst>
  <p:sldIdLst>
    <p:sldId xmlns:r="http://schemas.openxmlformats.org/officeDocument/2006/relationships" id="256" r:id="R7d34d7cb443847c3"/>
    <p:sldId xmlns:r="http://schemas.openxmlformats.org/officeDocument/2006/relationships" id="257" r:id="R78fe054d32b84d5b"/>
    <p:sldId xmlns:r="http://schemas.openxmlformats.org/officeDocument/2006/relationships" id="258" r:id="R5f732c37899748a5"/>
    <p:sldId xmlns:r="http://schemas.openxmlformats.org/officeDocument/2006/relationships" id="259" r:id="Rd2443993c1a74308"/>
    <p:sldId xmlns:r="http://schemas.openxmlformats.org/officeDocument/2006/relationships" id="260" r:id="R60750f66ca034202"/>
    <p:sldId xmlns:r="http://schemas.openxmlformats.org/officeDocument/2006/relationships" id="261" r:id="Rc53aa8f1357646e1"/>
    <p:sldId xmlns:r="http://schemas.openxmlformats.org/officeDocument/2006/relationships" id="262" r:id="R95e683f49c794f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082baf762426b" /><Relationship Type="http://schemas.openxmlformats.org/officeDocument/2006/relationships/slide" Target="/ppt/slides/slide1.xml" Id="R7d34d7cb443847c3" /><Relationship Type="http://schemas.openxmlformats.org/officeDocument/2006/relationships/slide" Target="/ppt/slides/slide2.xml" Id="R78fe054d32b84d5b" /><Relationship Type="http://schemas.openxmlformats.org/officeDocument/2006/relationships/slide" Target="/ppt/slides/slide3.xml" Id="R5f732c37899748a5" /><Relationship Type="http://schemas.openxmlformats.org/officeDocument/2006/relationships/slide" Target="/ppt/slides/slide4.xml" Id="Rd2443993c1a74308" /><Relationship Type="http://schemas.openxmlformats.org/officeDocument/2006/relationships/slide" Target="/ppt/slides/slide5.xml" Id="R60750f66ca034202" /><Relationship Type="http://schemas.openxmlformats.org/officeDocument/2006/relationships/slide" Target="/ppt/slides/slide6.xml" Id="Rc53aa8f1357646e1" /><Relationship Type="http://schemas.openxmlformats.org/officeDocument/2006/relationships/slide" Target="/ppt/slides/slide7.xml" Id="R95e683f49c794f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3763bd6a943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17476d9534d86" /><Relationship Type="http://schemas.openxmlformats.org/officeDocument/2006/relationships/theme" Target="/ppt/slideMasters/theme/theme1.xml" Id="R30f4332701e245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17476d9534d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9adad3ef3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a7f808bd3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b8b7d341f41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51e199681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b36a27b4544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728c8aaa54b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0f49b9f8b4d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SERVICE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KRAFTLAG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85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post@rissakraftlag.no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www.rissakraftlag.no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994 713 744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