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8a067e45684a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fc9bf2b2e34fb5"/>
  </p:sldMasterIdLst>
  <p:sldIdLst>
    <p:sldId xmlns:r="http://schemas.openxmlformats.org/officeDocument/2006/relationships" id="256" r:id="R3d18309798e34abb"/>
    <p:sldId xmlns:r="http://schemas.openxmlformats.org/officeDocument/2006/relationships" id="257" r:id="Rb9acd05cb4a14513"/>
    <p:sldId xmlns:r="http://schemas.openxmlformats.org/officeDocument/2006/relationships" id="258" r:id="Re8f48038168e41c6"/>
    <p:sldId xmlns:r="http://schemas.openxmlformats.org/officeDocument/2006/relationships" id="259" r:id="Rce1d82ddfab24d00"/>
    <p:sldId xmlns:r="http://schemas.openxmlformats.org/officeDocument/2006/relationships" id="260" r:id="R3f609f42ed5f464c"/>
    <p:sldId xmlns:r="http://schemas.openxmlformats.org/officeDocument/2006/relationships" id="261" r:id="Rd3a03b5e32de4e71"/>
    <p:sldId xmlns:r="http://schemas.openxmlformats.org/officeDocument/2006/relationships" id="262" r:id="Rfb52ac8fd5e34b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fc9bf2b2e34fb5" /><Relationship Type="http://schemas.openxmlformats.org/officeDocument/2006/relationships/slide" Target="/ppt/slides/slide1.xml" Id="R3d18309798e34abb" /><Relationship Type="http://schemas.openxmlformats.org/officeDocument/2006/relationships/slide" Target="/ppt/slides/slide2.xml" Id="Rb9acd05cb4a14513" /><Relationship Type="http://schemas.openxmlformats.org/officeDocument/2006/relationships/slide" Target="/ppt/slides/slide3.xml" Id="Re8f48038168e41c6" /><Relationship Type="http://schemas.openxmlformats.org/officeDocument/2006/relationships/slide" Target="/ppt/slides/slide4.xml" Id="Rce1d82ddfab24d00" /><Relationship Type="http://schemas.openxmlformats.org/officeDocument/2006/relationships/slide" Target="/ppt/slides/slide5.xml" Id="R3f609f42ed5f464c" /><Relationship Type="http://schemas.openxmlformats.org/officeDocument/2006/relationships/slide" Target="/ppt/slides/slide6.xml" Id="Rd3a03b5e32de4e71" /><Relationship Type="http://schemas.openxmlformats.org/officeDocument/2006/relationships/slide" Target="/ppt/slides/slide7.xml" Id="Rfb52ac8fd5e34b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7c646adaca40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70a43f40240b1" /><Relationship Type="http://schemas.openxmlformats.org/officeDocument/2006/relationships/theme" Target="/ppt/slideMasters/theme/theme1.xml" Id="R88abc87d2d3a4c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970a43f40240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5a81d666449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355e7fbb94e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4d2253eb944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ebdc41ac042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817a70e064c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db6cff33a48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d47261cf24e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SANDBERG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SANDBERG REGNSKAP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8 364 838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2 874 016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2 356 763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6 082 192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7 785 945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HAANSHUUS SANDBERG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OLAV SANDBERG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Destilleriveien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post@sandbergregnskap.no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www.sandbergregnskap.no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994 744 356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SANDBERG REGNSKAP AS</a:t>
            </a:r>
          </a:p>
        </p:txBody>
      </p:sp>
    </p:spTree>
  </p:cSld>
  <p:clrMapOvr>
    <a:masterClrMapping xmlns:a="http://schemas.openxmlformats.org/drawingml/2006/main"/>
  </p:clrMapOvr>
</p:sld>
</file>