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d0f69ea1c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cbf05d67ce4343"/>
  </p:sldMasterIdLst>
  <p:sldIdLst>
    <p:sldId xmlns:r="http://schemas.openxmlformats.org/officeDocument/2006/relationships" id="256" r:id="R59af0cbcb8ca476e"/>
    <p:sldId xmlns:r="http://schemas.openxmlformats.org/officeDocument/2006/relationships" id="257" r:id="Rf5ab888fcb254e0c"/>
    <p:sldId xmlns:r="http://schemas.openxmlformats.org/officeDocument/2006/relationships" id="258" r:id="Rffd92211cb984826"/>
    <p:sldId xmlns:r="http://schemas.openxmlformats.org/officeDocument/2006/relationships" id="259" r:id="R9b20ec439dac4ec6"/>
    <p:sldId xmlns:r="http://schemas.openxmlformats.org/officeDocument/2006/relationships" id="260" r:id="Rafe2b3a170834267"/>
    <p:sldId xmlns:r="http://schemas.openxmlformats.org/officeDocument/2006/relationships" id="261" r:id="R56ab95221aa643b6"/>
    <p:sldId xmlns:r="http://schemas.openxmlformats.org/officeDocument/2006/relationships" id="262" r:id="R7dd9678964b4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bf05d67ce4343" /><Relationship Type="http://schemas.openxmlformats.org/officeDocument/2006/relationships/slide" Target="/ppt/slides/slide1.xml" Id="R59af0cbcb8ca476e" /><Relationship Type="http://schemas.openxmlformats.org/officeDocument/2006/relationships/slide" Target="/ppt/slides/slide2.xml" Id="Rf5ab888fcb254e0c" /><Relationship Type="http://schemas.openxmlformats.org/officeDocument/2006/relationships/slide" Target="/ppt/slides/slide3.xml" Id="Rffd92211cb984826" /><Relationship Type="http://schemas.openxmlformats.org/officeDocument/2006/relationships/slide" Target="/ppt/slides/slide4.xml" Id="R9b20ec439dac4ec6" /><Relationship Type="http://schemas.openxmlformats.org/officeDocument/2006/relationships/slide" Target="/ppt/slides/slide5.xml" Id="Rafe2b3a170834267" /><Relationship Type="http://schemas.openxmlformats.org/officeDocument/2006/relationships/slide" Target="/ppt/slides/slide6.xml" Id="R56ab95221aa643b6" /><Relationship Type="http://schemas.openxmlformats.org/officeDocument/2006/relationships/slide" Target="/ppt/slides/slide7.xml" Id="R7dd9678964b4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415153454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d90fe19d14189" /><Relationship Type="http://schemas.openxmlformats.org/officeDocument/2006/relationships/theme" Target="/ppt/slideMasters/theme/theme1.xml" Id="Ra751d7cbd192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d90fe19d1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30b8fe778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24ea5f7b4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dac693b41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3f2627b52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b512fd42c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6305aaa5f4d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2e762cb7b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INNVÆR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4 241 218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994 764 268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