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621026c1f44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de674eff7d4bee"/>
  </p:sldMasterIdLst>
  <p:sldIdLst>
    <p:sldId xmlns:r="http://schemas.openxmlformats.org/officeDocument/2006/relationships" id="256" r:id="R152224cccf7847ab"/>
    <p:sldId xmlns:r="http://schemas.openxmlformats.org/officeDocument/2006/relationships" id="257" r:id="Rcce75e9107a34aa5"/>
    <p:sldId xmlns:r="http://schemas.openxmlformats.org/officeDocument/2006/relationships" id="258" r:id="R9327ea42258b4ab8"/>
    <p:sldId xmlns:r="http://schemas.openxmlformats.org/officeDocument/2006/relationships" id="259" r:id="R52a024f39ef04730"/>
    <p:sldId xmlns:r="http://schemas.openxmlformats.org/officeDocument/2006/relationships" id="260" r:id="Rb2e6662423884453"/>
    <p:sldId xmlns:r="http://schemas.openxmlformats.org/officeDocument/2006/relationships" id="261" r:id="Re106163bc39e4ba1"/>
    <p:sldId xmlns:r="http://schemas.openxmlformats.org/officeDocument/2006/relationships" id="262" r:id="Rc411af7b90574f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e674eff7d4bee" /><Relationship Type="http://schemas.openxmlformats.org/officeDocument/2006/relationships/slide" Target="/ppt/slides/slide1.xml" Id="R152224cccf7847ab" /><Relationship Type="http://schemas.openxmlformats.org/officeDocument/2006/relationships/slide" Target="/ppt/slides/slide2.xml" Id="Rcce75e9107a34aa5" /><Relationship Type="http://schemas.openxmlformats.org/officeDocument/2006/relationships/slide" Target="/ppt/slides/slide3.xml" Id="R9327ea42258b4ab8" /><Relationship Type="http://schemas.openxmlformats.org/officeDocument/2006/relationships/slide" Target="/ppt/slides/slide4.xml" Id="R52a024f39ef04730" /><Relationship Type="http://schemas.openxmlformats.org/officeDocument/2006/relationships/slide" Target="/ppt/slides/slide5.xml" Id="Rb2e6662423884453" /><Relationship Type="http://schemas.openxmlformats.org/officeDocument/2006/relationships/slide" Target="/ppt/slides/slide6.xml" Id="Re106163bc39e4ba1" /><Relationship Type="http://schemas.openxmlformats.org/officeDocument/2006/relationships/slide" Target="/ppt/slides/slide7.xml" Id="Rc411af7b90574f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2e4aed56f4d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2de4516d5478c" /><Relationship Type="http://schemas.openxmlformats.org/officeDocument/2006/relationships/theme" Target="/ppt/slideMasters/theme/theme1.xml" Id="Rb6eb7d279ec248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c2de4516d547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82ba5b67d41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38a0ae064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e44acd34741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86151be0a4e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785110ea44d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a915086ec4c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e0ee2bbad49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CHROMEO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CHROMEO AS ble etablert [år] og holder til i Reistad.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998 685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1 733 996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20 346 307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20 643 388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FERDINAND ENGER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3425 Reistad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994 800 795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CHROMEO AS</a:t>
            </a:r>
          </a:p>
        </p:txBody>
      </p:sp>
    </p:spTree>
  </p:cSld>
  <p:clrMapOvr>
    <a:masterClrMapping xmlns:a="http://schemas.openxmlformats.org/drawingml/2006/main"/>
  </p:clrMapOvr>
</p:sld>
</file>