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1b928099c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202340f334fce"/>
  </p:sldMasterIdLst>
  <p:sldIdLst>
    <p:sldId xmlns:r="http://schemas.openxmlformats.org/officeDocument/2006/relationships" id="256" r:id="Rd8711164906e45bd"/>
    <p:sldId xmlns:r="http://schemas.openxmlformats.org/officeDocument/2006/relationships" id="257" r:id="R91f6e81995244d90"/>
    <p:sldId xmlns:r="http://schemas.openxmlformats.org/officeDocument/2006/relationships" id="258" r:id="R0074745fffa04737"/>
    <p:sldId xmlns:r="http://schemas.openxmlformats.org/officeDocument/2006/relationships" id="259" r:id="R96a10bb83fa24959"/>
    <p:sldId xmlns:r="http://schemas.openxmlformats.org/officeDocument/2006/relationships" id="260" r:id="R6dcda79f8cc641fc"/>
    <p:sldId xmlns:r="http://schemas.openxmlformats.org/officeDocument/2006/relationships" id="261" r:id="R96da50693d4148a1"/>
    <p:sldId xmlns:r="http://schemas.openxmlformats.org/officeDocument/2006/relationships" id="262" r:id="R8be0cec8c36a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202340f334fce" /><Relationship Type="http://schemas.openxmlformats.org/officeDocument/2006/relationships/slide" Target="/ppt/slides/slide1.xml" Id="Rd8711164906e45bd" /><Relationship Type="http://schemas.openxmlformats.org/officeDocument/2006/relationships/slide" Target="/ppt/slides/slide2.xml" Id="R91f6e81995244d90" /><Relationship Type="http://schemas.openxmlformats.org/officeDocument/2006/relationships/slide" Target="/ppt/slides/slide3.xml" Id="R0074745fffa04737" /><Relationship Type="http://schemas.openxmlformats.org/officeDocument/2006/relationships/slide" Target="/ppt/slides/slide4.xml" Id="R96a10bb83fa24959" /><Relationship Type="http://schemas.openxmlformats.org/officeDocument/2006/relationships/slide" Target="/ppt/slides/slide5.xml" Id="R6dcda79f8cc641fc" /><Relationship Type="http://schemas.openxmlformats.org/officeDocument/2006/relationships/slide" Target="/ppt/slides/slide6.xml" Id="R96da50693d4148a1" /><Relationship Type="http://schemas.openxmlformats.org/officeDocument/2006/relationships/slide" Target="/ppt/slides/slide7.xml" Id="R8be0cec8c36a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99bf48075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0b94f9dd4038" /><Relationship Type="http://schemas.openxmlformats.org/officeDocument/2006/relationships/theme" Target="/ppt/slideMasters/theme/theme1.xml" Id="Rb683d0ae1a4f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c0b94f9dd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8cc20380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d9955570e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134a419c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859cf546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e5404abb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0122f184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22cad412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