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1c757edc3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da1b9c2d84158"/>
  </p:sldMasterIdLst>
  <p:sldIdLst>
    <p:sldId xmlns:r="http://schemas.openxmlformats.org/officeDocument/2006/relationships" id="256" r:id="R2942458b535e46f4"/>
    <p:sldId xmlns:r="http://schemas.openxmlformats.org/officeDocument/2006/relationships" id="257" r:id="Rf5ff7cc25c8e4507"/>
    <p:sldId xmlns:r="http://schemas.openxmlformats.org/officeDocument/2006/relationships" id="258" r:id="Rbfb3ccd63a4e4194"/>
    <p:sldId xmlns:r="http://schemas.openxmlformats.org/officeDocument/2006/relationships" id="259" r:id="Rf9f532063dcc4893"/>
    <p:sldId xmlns:r="http://schemas.openxmlformats.org/officeDocument/2006/relationships" id="260" r:id="R4d2efe92046e4f97"/>
    <p:sldId xmlns:r="http://schemas.openxmlformats.org/officeDocument/2006/relationships" id="261" r:id="R1f260f324ec847ae"/>
    <p:sldId xmlns:r="http://schemas.openxmlformats.org/officeDocument/2006/relationships" id="262" r:id="R40c0b2b57bc4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da1b9c2d84158" /><Relationship Type="http://schemas.openxmlformats.org/officeDocument/2006/relationships/slide" Target="/ppt/slides/slide1.xml" Id="R2942458b535e46f4" /><Relationship Type="http://schemas.openxmlformats.org/officeDocument/2006/relationships/slide" Target="/ppt/slides/slide2.xml" Id="Rf5ff7cc25c8e4507" /><Relationship Type="http://schemas.openxmlformats.org/officeDocument/2006/relationships/slide" Target="/ppt/slides/slide3.xml" Id="Rbfb3ccd63a4e4194" /><Relationship Type="http://schemas.openxmlformats.org/officeDocument/2006/relationships/slide" Target="/ppt/slides/slide4.xml" Id="Rf9f532063dcc4893" /><Relationship Type="http://schemas.openxmlformats.org/officeDocument/2006/relationships/slide" Target="/ppt/slides/slide5.xml" Id="R4d2efe92046e4f97" /><Relationship Type="http://schemas.openxmlformats.org/officeDocument/2006/relationships/slide" Target="/ppt/slides/slide6.xml" Id="R1f260f324ec847ae" /><Relationship Type="http://schemas.openxmlformats.org/officeDocument/2006/relationships/slide" Target="/ppt/slides/slide7.xml" Id="R40c0b2b57bc4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36e48708e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d9d432c646e0" /><Relationship Type="http://schemas.openxmlformats.org/officeDocument/2006/relationships/theme" Target="/ppt/slideMasters/theme/theme1.xml" Id="Rc2bd54b15456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1d9d432c6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cf6d5a3d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766fe2f4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441b8ead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c36fb8fd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77bd08ea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b0031790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57841782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OLAV SKÅLNES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SKÅLNES ARNTZEN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SKÅLNES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 SKÅLNES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MATHILDE SKÅLNES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