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c9a0956dda47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644968d4f34bec"/>
  </p:sldMasterIdLst>
  <p:sldIdLst>
    <p:sldId xmlns:r="http://schemas.openxmlformats.org/officeDocument/2006/relationships" id="256" r:id="R686759224ebc4b9a"/>
    <p:sldId xmlns:r="http://schemas.openxmlformats.org/officeDocument/2006/relationships" id="257" r:id="Rcbc36c0f723b469a"/>
    <p:sldId xmlns:r="http://schemas.openxmlformats.org/officeDocument/2006/relationships" id="258" r:id="R318952f3531a425e"/>
    <p:sldId xmlns:r="http://schemas.openxmlformats.org/officeDocument/2006/relationships" id="259" r:id="R8732ab15c90b4dbc"/>
    <p:sldId xmlns:r="http://schemas.openxmlformats.org/officeDocument/2006/relationships" id="260" r:id="Rebfbf203ce5349ef"/>
    <p:sldId xmlns:r="http://schemas.openxmlformats.org/officeDocument/2006/relationships" id="261" r:id="R8499f690ad544e85"/>
    <p:sldId xmlns:r="http://schemas.openxmlformats.org/officeDocument/2006/relationships" id="262" r:id="Rf458305fee68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44968d4f34bec" /><Relationship Type="http://schemas.openxmlformats.org/officeDocument/2006/relationships/slide" Target="/ppt/slides/slide1.xml" Id="R686759224ebc4b9a" /><Relationship Type="http://schemas.openxmlformats.org/officeDocument/2006/relationships/slide" Target="/ppt/slides/slide2.xml" Id="Rcbc36c0f723b469a" /><Relationship Type="http://schemas.openxmlformats.org/officeDocument/2006/relationships/slide" Target="/ppt/slides/slide3.xml" Id="R318952f3531a425e" /><Relationship Type="http://schemas.openxmlformats.org/officeDocument/2006/relationships/slide" Target="/ppt/slides/slide4.xml" Id="R8732ab15c90b4dbc" /><Relationship Type="http://schemas.openxmlformats.org/officeDocument/2006/relationships/slide" Target="/ppt/slides/slide5.xml" Id="Rebfbf203ce5349ef" /><Relationship Type="http://schemas.openxmlformats.org/officeDocument/2006/relationships/slide" Target="/ppt/slides/slide6.xml" Id="R8499f690ad544e85" /><Relationship Type="http://schemas.openxmlformats.org/officeDocument/2006/relationships/slide" Target="/ppt/slides/slide7.xml" Id="Rf458305fee68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4e44f1a0241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5b0d35fa544e7" /><Relationship Type="http://schemas.openxmlformats.org/officeDocument/2006/relationships/theme" Target="/ppt/slideMasters/theme/theme1.xml" Id="Ra593b3d713f345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05b0d35fa544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e48b18f16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0d3e1a43049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fe9fadb6e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76998bdfc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649dcb41747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855194a1743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9c7a35854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SÖTA BROR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KÖRLING MATS INGEMAR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Vigvollåsen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62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