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dcc83545c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5db9d40c84fe1"/>
  </p:sldMasterIdLst>
  <p:sldIdLst>
    <p:sldId xmlns:r="http://schemas.openxmlformats.org/officeDocument/2006/relationships" id="256" r:id="R539a3f71f7ab4be7"/>
    <p:sldId xmlns:r="http://schemas.openxmlformats.org/officeDocument/2006/relationships" id="257" r:id="R4d1cf05b517f4979"/>
    <p:sldId xmlns:r="http://schemas.openxmlformats.org/officeDocument/2006/relationships" id="258" r:id="Rd5fe4e4c2e044711"/>
    <p:sldId xmlns:r="http://schemas.openxmlformats.org/officeDocument/2006/relationships" id="259" r:id="Rcdb10afbd9a6485b"/>
    <p:sldId xmlns:r="http://schemas.openxmlformats.org/officeDocument/2006/relationships" id="260" r:id="R27f1239bac024f5f"/>
    <p:sldId xmlns:r="http://schemas.openxmlformats.org/officeDocument/2006/relationships" id="261" r:id="R100b94b8dbe343bd"/>
    <p:sldId xmlns:r="http://schemas.openxmlformats.org/officeDocument/2006/relationships" id="262" r:id="R573c666aca74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5db9d40c84fe1" /><Relationship Type="http://schemas.openxmlformats.org/officeDocument/2006/relationships/slide" Target="/ppt/slides/slide1.xml" Id="R539a3f71f7ab4be7" /><Relationship Type="http://schemas.openxmlformats.org/officeDocument/2006/relationships/slide" Target="/ppt/slides/slide2.xml" Id="R4d1cf05b517f4979" /><Relationship Type="http://schemas.openxmlformats.org/officeDocument/2006/relationships/slide" Target="/ppt/slides/slide3.xml" Id="Rd5fe4e4c2e044711" /><Relationship Type="http://schemas.openxmlformats.org/officeDocument/2006/relationships/slide" Target="/ppt/slides/slide4.xml" Id="Rcdb10afbd9a6485b" /><Relationship Type="http://schemas.openxmlformats.org/officeDocument/2006/relationships/slide" Target="/ppt/slides/slide5.xml" Id="R27f1239bac024f5f" /><Relationship Type="http://schemas.openxmlformats.org/officeDocument/2006/relationships/slide" Target="/ppt/slides/slide6.xml" Id="R100b94b8dbe343bd" /><Relationship Type="http://schemas.openxmlformats.org/officeDocument/2006/relationships/slide" Target="/ppt/slides/slide7.xml" Id="R573c666aca74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a679b4cdf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9e678450145fd" /><Relationship Type="http://schemas.openxmlformats.org/officeDocument/2006/relationships/theme" Target="/ppt/slideMasters/theme/theme1.xml" Id="R909deb5f5958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9e6784501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24ddd50de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1bd13b85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2b5ead421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b2bc7de2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cdef075b1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fc77707e4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e20b43354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36 235 059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418 646 515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642 594 652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1 683 057 537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994 871 056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