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6a823964714f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7a9d1e355e43ad"/>
  </p:sldMasterIdLst>
  <p:sldIdLst>
    <p:sldId xmlns:r="http://schemas.openxmlformats.org/officeDocument/2006/relationships" id="256" r:id="Re41f436330984c67"/>
    <p:sldId xmlns:r="http://schemas.openxmlformats.org/officeDocument/2006/relationships" id="257" r:id="Rd47f0fd8c6b64e42"/>
    <p:sldId xmlns:r="http://schemas.openxmlformats.org/officeDocument/2006/relationships" id="258" r:id="R77413febb67347cb"/>
    <p:sldId xmlns:r="http://schemas.openxmlformats.org/officeDocument/2006/relationships" id="259" r:id="R17cc154e618c4639"/>
    <p:sldId xmlns:r="http://schemas.openxmlformats.org/officeDocument/2006/relationships" id="260" r:id="R6118139ad9024a30"/>
    <p:sldId xmlns:r="http://schemas.openxmlformats.org/officeDocument/2006/relationships" id="261" r:id="R9ebb6fc9c5364b7f"/>
    <p:sldId xmlns:r="http://schemas.openxmlformats.org/officeDocument/2006/relationships" id="262" r:id="R1561986db42040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a9d1e355e43ad" /><Relationship Type="http://schemas.openxmlformats.org/officeDocument/2006/relationships/slide" Target="/ppt/slides/slide1.xml" Id="Re41f436330984c67" /><Relationship Type="http://schemas.openxmlformats.org/officeDocument/2006/relationships/slide" Target="/ppt/slides/slide2.xml" Id="Rd47f0fd8c6b64e42" /><Relationship Type="http://schemas.openxmlformats.org/officeDocument/2006/relationships/slide" Target="/ppt/slides/slide3.xml" Id="R77413febb67347cb" /><Relationship Type="http://schemas.openxmlformats.org/officeDocument/2006/relationships/slide" Target="/ppt/slides/slide4.xml" Id="R17cc154e618c4639" /><Relationship Type="http://schemas.openxmlformats.org/officeDocument/2006/relationships/slide" Target="/ppt/slides/slide5.xml" Id="R6118139ad9024a30" /><Relationship Type="http://schemas.openxmlformats.org/officeDocument/2006/relationships/slide" Target="/ppt/slides/slide6.xml" Id="R9ebb6fc9c5364b7f" /><Relationship Type="http://schemas.openxmlformats.org/officeDocument/2006/relationships/slide" Target="/ppt/slides/slide7.xml" Id="R1561986db42040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885c0381e4f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4a5ff42e74ad2" /><Relationship Type="http://schemas.openxmlformats.org/officeDocument/2006/relationships/theme" Target="/ppt/slideMasters/theme/theme1.xml" Id="R6167110bd921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4a5ff42e74a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69f5a4c6746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f730de24f40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0b7e91659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19e39991846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871516c5b42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b91152ba747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fcf415131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BOC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11 277 291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24 089 365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WAAGE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Kvellurveien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donwaage@online.no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994 877 690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 HOLDING AS</a:t>
            </a:r>
          </a:p>
        </p:txBody>
      </p:sp>
    </p:spTree>
  </p:cSld>
  <p:clrMapOvr>
    <a:masterClrMapping xmlns:a="http://schemas.openxmlformats.org/drawingml/2006/main"/>
  </p:clrMapOvr>
</p:sld>
</file>