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a8472817a49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0615049d3406d"/>
  </p:sldMasterIdLst>
  <p:sldIdLst>
    <p:sldId xmlns:r="http://schemas.openxmlformats.org/officeDocument/2006/relationships" id="256" r:id="Rd1237b400fbf49a0"/>
    <p:sldId xmlns:r="http://schemas.openxmlformats.org/officeDocument/2006/relationships" id="257" r:id="Rb10d2fbeced7436e"/>
    <p:sldId xmlns:r="http://schemas.openxmlformats.org/officeDocument/2006/relationships" id="258" r:id="R4ccb104519dc4d2a"/>
    <p:sldId xmlns:r="http://schemas.openxmlformats.org/officeDocument/2006/relationships" id="259" r:id="Rb2230b4dbd4d4089"/>
    <p:sldId xmlns:r="http://schemas.openxmlformats.org/officeDocument/2006/relationships" id="260" r:id="R40b8d616623541a5"/>
    <p:sldId xmlns:r="http://schemas.openxmlformats.org/officeDocument/2006/relationships" id="261" r:id="R2a4d02542cae4317"/>
    <p:sldId xmlns:r="http://schemas.openxmlformats.org/officeDocument/2006/relationships" id="262" r:id="Rdf0012a175ef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0615049d3406d" /><Relationship Type="http://schemas.openxmlformats.org/officeDocument/2006/relationships/slide" Target="/ppt/slides/slide1.xml" Id="Rd1237b400fbf49a0" /><Relationship Type="http://schemas.openxmlformats.org/officeDocument/2006/relationships/slide" Target="/ppt/slides/slide2.xml" Id="Rb10d2fbeced7436e" /><Relationship Type="http://schemas.openxmlformats.org/officeDocument/2006/relationships/slide" Target="/ppt/slides/slide3.xml" Id="R4ccb104519dc4d2a" /><Relationship Type="http://schemas.openxmlformats.org/officeDocument/2006/relationships/slide" Target="/ppt/slides/slide4.xml" Id="Rb2230b4dbd4d4089" /><Relationship Type="http://schemas.openxmlformats.org/officeDocument/2006/relationships/slide" Target="/ppt/slides/slide5.xml" Id="R40b8d616623541a5" /><Relationship Type="http://schemas.openxmlformats.org/officeDocument/2006/relationships/slide" Target="/ppt/slides/slide6.xml" Id="R2a4d02542cae4317" /><Relationship Type="http://schemas.openxmlformats.org/officeDocument/2006/relationships/slide" Target="/ppt/slides/slide7.xml" Id="Rdf0012a175ef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24de5304d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1903bd0734448" /><Relationship Type="http://schemas.openxmlformats.org/officeDocument/2006/relationships/theme" Target="/ppt/slideMasters/theme/theme1.xml" Id="Rbe5d941bf5ed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71903bd073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5600c205f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ea4f63d93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6338338a6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0cdffdd0b44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5fa0333cc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5df9d307b47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d92ca0158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44 723 459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13 559 842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