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d60caec4c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03538021a4faa"/>
  </p:sldMasterIdLst>
  <p:sldIdLst>
    <p:sldId xmlns:r="http://schemas.openxmlformats.org/officeDocument/2006/relationships" id="256" r:id="Rdb3245230f5f435c"/>
    <p:sldId xmlns:r="http://schemas.openxmlformats.org/officeDocument/2006/relationships" id="257" r:id="Rf5dc3a5dea6849cd"/>
    <p:sldId xmlns:r="http://schemas.openxmlformats.org/officeDocument/2006/relationships" id="258" r:id="R2c0d9f615ba94b94"/>
    <p:sldId xmlns:r="http://schemas.openxmlformats.org/officeDocument/2006/relationships" id="259" r:id="R893cf6ab4f594982"/>
    <p:sldId xmlns:r="http://schemas.openxmlformats.org/officeDocument/2006/relationships" id="260" r:id="R95b4e67129ef426c"/>
    <p:sldId xmlns:r="http://schemas.openxmlformats.org/officeDocument/2006/relationships" id="261" r:id="R5799bbf811bf4743"/>
    <p:sldId xmlns:r="http://schemas.openxmlformats.org/officeDocument/2006/relationships" id="262" r:id="R39cd5daf275c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03538021a4faa" /><Relationship Type="http://schemas.openxmlformats.org/officeDocument/2006/relationships/slide" Target="/ppt/slides/slide1.xml" Id="Rdb3245230f5f435c" /><Relationship Type="http://schemas.openxmlformats.org/officeDocument/2006/relationships/slide" Target="/ppt/slides/slide2.xml" Id="Rf5dc3a5dea6849cd" /><Relationship Type="http://schemas.openxmlformats.org/officeDocument/2006/relationships/slide" Target="/ppt/slides/slide3.xml" Id="R2c0d9f615ba94b94" /><Relationship Type="http://schemas.openxmlformats.org/officeDocument/2006/relationships/slide" Target="/ppt/slides/slide4.xml" Id="R893cf6ab4f594982" /><Relationship Type="http://schemas.openxmlformats.org/officeDocument/2006/relationships/slide" Target="/ppt/slides/slide5.xml" Id="R95b4e67129ef426c" /><Relationship Type="http://schemas.openxmlformats.org/officeDocument/2006/relationships/slide" Target="/ppt/slides/slide6.xml" Id="R5799bbf811bf4743" /><Relationship Type="http://schemas.openxmlformats.org/officeDocument/2006/relationships/slide" Target="/ppt/slides/slide7.xml" Id="R39cd5daf275c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2e889324a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98c08a8ec4228" /><Relationship Type="http://schemas.openxmlformats.org/officeDocument/2006/relationships/theme" Target="/ppt/slideMasters/theme/theme1.xml" Id="Rf7a69444f0e2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98c08a8ec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1ad3ed4d0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8dcd789ec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52b2464b9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7d91cd789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3fe6b92ab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f3f800f34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6dd8f0d2d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4 412 228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26 147 333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