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fe8f9085174f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683c04dc6c47c3"/>
  </p:sldMasterIdLst>
  <p:sldIdLst>
    <p:sldId xmlns:r="http://schemas.openxmlformats.org/officeDocument/2006/relationships" id="256" r:id="R7e7efcfae3bf413c"/>
    <p:sldId xmlns:r="http://schemas.openxmlformats.org/officeDocument/2006/relationships" id="257" r:id="Rdda3047b1d794553"/>
    <p:sldId xmlns:r="http://schemas.openxmlformats.org/officeDocument/2006/relationships" id="258" r:id="Red782b2266aa47db"/>
    <p:sldId xmlns:r="http://schemas.openxmlformats.org/officeDocument/2006/relationships" id="259" r:id="R59714744a3f1403c"/>
    <p:sldId xmlns:r="http://schemas.openxmlformats.org/officeDocument/2006/relationships" id="260" r:id="R58d67b7afc674009"/>
    <p:sldId xmlns:r="http://schemas.openxmlformats.org/officeDocument/2006/relationships" id="261" r:id="R0a98d0daef3b4541"/>
    <p:sldId xmlns:r="http://schemas.openxmlformats.org/officeDocument/2006/relationships" id="262" r:id="Ra35fb40cdd5644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683c04dc6c47c3" /><Relationship Type="http://schemas.openxmlformats.org/officeDocument/2006/relationships/slide" Target="/ppt/slides/slide1.xml" Id="R7e7efcfae3bf413c" /><Relationship Type="http://schemas.openxmlformats.org/officeDocument/2006/relationships/slide" Target="/ppt/slides/slide2.xml" Id="Rdda3047b1d794553" /><Relationship Type="http://schemas.openxmlformats.org/officeDocument/2006/relationships/slide" Target="/ppt/slides/slide3.xml" Id="Red782b2266aa47db" /><Relationship Type="http://schemas.openxmlformats.org/officeDocument/2006/relationships/slide" Target="/ppt/slides/slide4.xml" Id="R59714744a3f1403c" /><Relationship Type="http://schemas.openxmlformats.org/officeDocument/2006/relationships/slide" Target="/ppt/slides/slide5.xml" Id="R58d67b7afc674009" /><Relationship Type="http://schemas.openxmlformats.org/officeDocument/2006/relationships/slide" Target="/ppt/slides/slide6.xml" Id="R0a98d0daef3b4541" /><Relationship Type="http://schemas.openxmlformats.org/officeDocument/2006/relationships/slide" Target="/ppt/slides/slide7.xml" Id="Ra35fb40cdd5644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f809795b8449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ad6ddaffeb4218" /><Relationship Type="http://schemas.openxmlformats.org/officeDocument/2006/relationships/theme" Target="/ppt/slideMasters/theme/theme1.xml" Id="R79ad3dc78adb4c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ad6ddaffeb42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600508e28e44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9481b6a344f1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6e9ab6b68a43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350d19053d4c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954dd646f34eb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353456a486452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2dc2cf95224d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CBS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CBS HOLDING AS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481 766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10 116 713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10 419 155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CAMILLA BJERVE SIMONS  –  99,4 %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ODDFRID GURI BJERVE  –  0,6 %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Vassbygdvegen 104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7512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994 895 869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CBS HOLDING AS</a:t>
            </a:r>
          </a:p>
        </p:txBody>
      </p:sp>
    </p:spTree>
  </p:cSld>
  <p:clrMapOvr>
    <a:masterClrMapping xmlns:a="http://schemas.openxmlformats.org/drawingml/2006/main"/>
  </p:clrMapOvr>
</p:sld>
</file>