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a812596ee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a3993241b447f"/>
  </p:sldMasterIdLst>
  <p:sldIdLst>
    <p:sldId xmlns:r="http://schemas.openxmlformats.org/officeDocument/2006/relationships" id="256" r:id="Ree249255838949b4"/>
    <p:sldId xmlns:r="http://schemas.openxmlformats.org/officeDocument/2006/relationships" id="257" r:id="R7abfa832a4b642b8"/>
    <p:sldId xmlns:r="http://schemas.openxmlformats.org/officeDocument/2006/relationships" id="258" r:id="R5a0259e9ce684e6c"/>
    <p:sldId xmlns:r="http://schemas.openxmlformats.org/officeDocument/2006/relationships" id="259" r:id="R276fc3735d224068"/>
    <p:sldId xmlns:r="http://schemas.openxmlformats.org/officeDocument/2006/relationships" id="260" r:id="Rb0a11cb669f749d1"/>
    <p:sldId xmlns:r="http://schemas.openxmlformats.org/officeDocument/2006/relationships" id="261" r:id="Ra85f891bf7814144"/>
    <p:sldId xmlns:r="http://schemas.openxmlformats.org/officeDocument/2006/relationships" id="262" r:id="R07302ac0102e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a3993241b447f" /><Relationship Type="http://schemas.openxmlformats.org/officeDocument/2006/relationships/slide" Target="/ppt/slides/slide1.xml" Id="Ree249255838949b4" /><Relationship Type="http://schemas.openxmlformats.org/officeDocument/2006/relationships/slide" Target="/ppt/slides/slide2.xml" Id="R7abfa832a4b642b8" /><Relationship Type="http://schemas.openxmlformats.org/officeDocument/2006/relationships/slide" Target="/ppt/slides/slide3.xml" Id="R5a0259e9ce684e6c" /><Relationship Type="http://schemas.openxmlformats.org/officeDocument/2006/relationships/slide" Target="/ppt/slides/slide4.xml" Id="R276fc3735d224068" /><Relationship Type="http://schemas.openxmlformats.org/officeDocument/2006/relationships/slide" Target="/ppt/slides/slide5.xml" Id="Rb0a11cb669f749d1" /><Relationship Type="http://schemas.openxmlformats.org/officeDocument/2006/relationships/slide" Target="/ppt/slides/slide6.xml" Id="Ra85f891bf7814144" /><Relationship Type="http://schemas.openxmlformats.org/officeDocument/2006/relationships/slide" Target="/ppt/slides/slide7.xml" Id="R07302ac0102e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ed08a1049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205672e7b45ed" /><Relationship Type="http://schemas.openxmlformats.org/officeDocument/2006/relationships/theme" Target="/ppt/slideMasters/theme/theme1.xml" Id="Ra87744c9225441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205672e7b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88def6fc4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6812a6a7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0b5da4044e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6ed08a0ff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fb8bada4b43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c7ffb3f7f40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100ea1c95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ÅBS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ÅBS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10 236 072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11 054 757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ÅSTA BJERVE SPJØTVOLL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ODDFRID GURI BJERVE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ÅBS HOLDING AS</a:t>
            </a:r>
          </a:p>
        </p:txBody>
      </p:sp>
    </p:spTree>
  </p:cSld>
  <p:clrMapOvr>
    <a:masterClrMapping xmlns:a="http://schemas.openxmlformats.org/drawingml/2006/main"/>
  </p:clrMapOvr>
</p:sld>
</file>