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d3076c9eb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c35e90ec14d6b"/>
  </p:sldMasterIdLst>
  <p:sldIdLst>
    <p:sldId xmlns:r="http://schemas.openxmlformats.org/officeDocument/2006/relationships" id="256" r:id="R31914bfab2e44757"/>
    <p:sldId xmlns:r="http://schemas.openxmlformats.org/officeDocument/2006/relationships" id="257" r:id="R18a97711dc1f4fb8"/>
    <p:sldId xmlns:r="http://schemas.openxmlformats.org/officeDocument/2006/relationships" id="258" r:id="Raa6d8ea1683348f1"/>
    <p:sldId xmlns:r="http://schemas.openxmlformats.org/officeDocument/2006/relationships" id="259" r:id="R4b13390f5f6f4c38"/>
    <p:sldId xmlns:r="http://schemas.openxmlformats.org/officeDocument/2006/relationships" id="260" r:id="R63c0de600b7043cb"/>
    <p:sldId xmlns:r="http://schemas.openxmlformats.org/officeDocument/2006/relationships" id="261" r:id="R39f2b637abb5434e"/>
    <p:sldId xmlns:r="http://schemas.openxmlformats.org/officeDocument/2006/relationships" id="262" r:id="Rcb708596342d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c35e90ec14d6b" /><Relationship Type="http://schemas.openxmlformats.org/officeDocument/2006/relationships/slide" Target="/ppt/slides/slide1.xml" Id="R31914bfab2e44757" /><Relationship Type="http://schemas.openxmlformats.org/officeDocument/2006/relationships/slide" Target="/ppt/slides/slide2.xml" Id="R18a97711dc1f4fb8" /><Relationship Type="http://schemas.openxmlformats.org/officeDocument/2006/relationships/slide" Target="/ppt/slides/slide3.xml" Id="Raa6d8ea1683348f1" /><Relationship Type="http://schemas.openxmlformats.org/officeDocument/2006/relationships/slide" Target="/ppt/slides/slide4.xml" Id="R4b13390f5f6f4c38" /><Relationship Type="http://schemas.openxmlformats.org/officeDocument/2006/relationships/slide" Target="/ppt/slides/slide5.xml" Id="R63c0de600b7043cb" /><Relationship Type="http://schemas.openxmlformats.org/officeDocument/2006/relationships/slide" Target="/ppt/slides/slide6.xml" Id="R39f2b637abb5434e" /><Relationship Type="http://schemas.openxmlformats.org/officeDocument/2006/relationships/slide" Target="/ppt/slides/slide7.xml" Id="Rcb708596342d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7af58e876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0894a2e604810" /><Relationship Type="http://schemas.openxmlformats.org/officeDocument/2006/relationships/theme" Target="/ppt/slideMasters/theme/theme1.xml" Id="Rc92f6e8642e0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0894a2e6048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8e5fb40d0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40d90b34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97eca779545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004d1414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b71d48ae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95a8300646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7b9bba3e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REGNSKAP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gunn@bredesenopset.no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994 906 097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REGNSKAP AS</a:t>
            </a:r>
          </a:p>
        </p:txBody>
      </p:sp>
    </p:spTree>
  </p:cSld>
  <p:clrMapOvr>
    <a:masterClrMapping xmlns:a="http://schemas.openxmlformats.org/drawingml/2006/main"/>
  </p:clrMapOvr>
</p:sld>
</file>