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5ead64ec3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d389d03b247ab"/>
  </p:sldMasterIdLst>
  <p:sldIdLst>
    <p:sldId xmlns:r="http://schemas.openxmlformats.org/officeDocument/2006/relationships" id="256" r:id="R98db3144c08541b3"/>
    <p:sldId xmlns:r="http://schemas.openxmlformats.org/officeDocument/2006/relationships" id="257" r:id="R0aedd40bc7ab41b2"/>
    <p:sldId xmlns:r="http://schemas.openxmlformats.org/officeDocument/2006/relationships" id="258" r:id="Rdcbe1992849646e8"/>
    <p:sldId xmlns:r="http://schemas.openxmlformats.org/officeDocument/2006/relationships" id="259" r:id="R5e3faf6be3004b12"/>
    <p:sldId xmlns:r="http://schemas.openxmlformats.org/officeDocument/2006/relationships" id="260" r:id="R4aa5a2b6676b4527"/>
    <p:sldId xmlns:r="http://schemas.openxmlformats.org/officeDocument/2006/relationships" id="261" r:id="R2d74b8081abb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d389d03b247ab" /><Relationship Type="http://schemas.openxmlformats.org/officeDocument/2006/relationships/slide" Target="/ppt/slides/slide1.xml" Id="R98db3144c08541b3" /><Relationship Type="http://schemas.openxmlformats.org/officeDocument/2006/relationships/slide" Target="/ppt/slides/slide2.xml" Id="R0aedd40bc7ab41b2" /><Relationship Type="http://schemas.openxmlformats.org/officeDocument/2006/relationships/slide" Target="/ppt/slides/slide3.xml" Id="Rdcbe1992849646e8" /><Relationship Type="http://schemas.openxmlformats.org/officeDocument/2006/relationships/slide" Target="/ppt/slides/slide4.xml" Id="R5e3faf6be3004b12" /><Relationship Type="http://schemas.openxmlformats.org/officeDocument/2006/relationships/slide" Target="/ppt/slides/slide5.xml" Id="R4aa5a2b6676b4527" /><Relationship Type="http://schemas.openxmlformats.org/officeDocument/2006/relationships/slide" Target="/ppt/slides/slide6.xml" Id="R2d74b8081abb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9f5d3d88f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5c23d2ba4a79" /><Relationship Type="http://schemas.openxmlformats.org/officeDocument/2006/relationships/theme" Target="/ppt/slideMasters/theme/theme1.xml" Id="R55f36f5bc041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e5c23d2ba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e09ff6bc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affa13b8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03d238bc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90effaa6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cf749ae8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daf6c8f7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LORENS BERG-STIFTELSEN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LORENS BERG-STIFTELSEN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711 076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Kjærås Firing, Sønsetveien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anette.k.firing@gmail.com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994 945 416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LORENS BERG-STIFTELSEN</a:t>
            </a:r>
          </a:p>
        </p:txBody>
      </p:sp>
    </p:spTree>
  </p:cSld>
  <p:clrMapOvr>
    <a:masterClrMapping xmlns:a="http://schemas.openxmlformats.org/drawingml/2006/main"/>
  </p:clrMapOvr>
</p:sld>
</file>