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a6a689f1b042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81f0096f034cf2"/>
  </p:sldMasterIdLst>
  <p:sldIdLst>
    <p:sldId xmlns:r="http://schemas.openxmlformats.org/officeDocument/2006/relationships" id="256" r:id="R1326d7ed78b44c38"/>
    <p:sldId xmlns:r="http://schemas.openxmlformats.org/officeDocument/2006/relationships" id="257" r:id="Rb87b24f502804c21"/>
    <p:sldId xmlns:r="http://schemas.openxmlformats.org/officeDocument/2006/relationships" id="258" r:id="R3a3e45fc9a354f45"/>
    <p:sldId xmlns:r="http://schemas.openxmlformats.org/officeDocument/2006/relationships" id="259" r:id="Rb932496b021b479a"/>
    <p:sldId xmlns:r="http://schemas.openxmlformats.org/officeDocument/2006/relationships" id="260" r:id="R497ce9f67a2f43dc"/>
    <p:sldId xmlns:r="http://schemas.openxmlformats.org/officeDocument/2006/relationships" id="261" r:id="Rf1487245311b4323"/>
    <p:sldId xmlns:r="http://schemas.openxmlformats.org/officeDocument/2006/relationships" id="262" r:id="Rdf0aa60cba254f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81f0096f034cf2" /><Relationship Type="http://schemas.openxmlformats.org/officeDocument/2006/relationships/slide" Target="/ppt/slides/slide1.xml" Id="R1326d7ed78b44c38" /><Relationship Type="http://schemas.openxmlformats.org/officeDocument/2006/relationships/slide" Target="/ppt/slides/slide2.xml" Id="Rb87b24f502804c21" /><Relationship Type="http://schemas.openxmlformats.org/officeDocument/2006/relationships/slide" Target="/ppt/slides/slide3.xml" Id="R3a3e45fc9a354f45" /><Relationship Type="http://schemas.openxmlformats.org/officeDocument/2006/relationships/slide" Target="/ppt/slides/slide4.xml" Id="Rb932496b021b479a" /><Relationship Type="http://schemas.openxmlformats.org/officeDocument/2006/relationships/slide" Target="/ppt/slides/slide5.xml" Id="R497ce9f67a2f43dc" /><Relationship Type="http://schemas.openxmlformats.org/officeDocument/2006/relationships/slide" Target="/ppt/slides/slide6.xml" Id="Rf1487245311b4323" /><Relationship Type="http://schemas.openxmlformats.org/officeDocument/2006/relationships/slide" Target="/ppt/slides/slide7.xml" Id="Rdf0aa60cba254f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00142e45c348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b3c517f274336" /><Relationship Type="http://schemas.openxmlformats.org/officeDocument/2006/relationships/theme" Target="/ppt/slideMasters/theme/theme1.xml" Id="Rc31dd1e4e54443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7b3c517f2743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4e80836744d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52b5692e541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73897b7454a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a7fcbbb8f40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830877eb442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36b0b60ea45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3a81fcff048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MOON LANDING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 LANDING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MOON LANDING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 LANDING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 LANDING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 LANDING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−2 269 365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11 054 068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209 095 103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243 100 923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 LANDING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 BAARDSEN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 LANDING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Rein Baardsen, Seljefløyten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rein@vsob.net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994 957 252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 LANDING INVEST AS</a:t>
            </a:r>
          </a:p>
        </p:txBody>
      </p:sp>
    </p:spTree>
  </p:cSld>
  <p:clrMapOvr>
    <a:masterClrMapping xmlns:a="http://schemas.openxmlformats.org/drawingml/2006/main"/>
  </p:clrMapOvr>
</p:sld>
</file>