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0500b86d0646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2525691dd4495"/>
  </p:sldMasterIdLst>
  <p:sldIdLst>
    <p:sldId xmlns:r="http://schemas.openxmlformats.org/officeDocument/2006/relationships" id="256" r:id="R5758350ee9b04722"/>
    <p:sldId xmlns:r="http://schemas.openxmlformats.org/officeDocument/2006/relationships" id="257" r:id="Raca7f2f56720434f"/>
    <p:sldId xmlns:r="http://schemas.openxmlformats.org/officeDocument/2006/relationships" id="258" r:id="R31154e3f4b944422"/>
    <p:sldId xmlns:r="http://schemas.openxmlformats.org/officeDocument/2006/relationships" id="259" r:id="R0b33cffaa62c4877"/>
    <p:sldId xmlns:r="http://schemas.openxmlformats.org/officeDocument/2006/relationships" id="260" r:id="R06882ab4a3014a89"/>
    <p:sldId xmlns:r="http://schemas.openxmlformats.org/officeDocument/2006/relationships" id="261" r:id="Rbff5024b4e9a4fde"/>
    <p:sldId xmlns:r="http://schemas.openxmlformats.org/officeDocument/2006/relationships" id="262" r:id="Rd8c6c7903d0a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2525691dd4495" /><Relationship Type="http://schemas.openxmlformats.org/officeDocument/2006/relationships/slide" Target="/ppt/slides/slide1.xml" Id="R5758350ee9b04722" /><Relationship Type="http://schemas.openxmlformats.org/officeDocument/2006/relationships/slide" Target="/ppt/slides/slide2.xml" Id="Raca7f2f56720434f" /><Relationship Type="http://schemas.openxmlformats.org/officeDocument/2006/relationships/slide" Target="/ppt/slides/slide3.xml" Id="R31154e3f4b944422" /><Relationship Type="http://schemas.openxmlformats.org/officeDocument/2006/relationships/slide" Target="/ppt/slides/slide4.xml" Id="R0b33cffaa62c4877" /><Relationship Type="http://schemas.openxmlformats.org/officeDocument/2006/relationships/slide" Target="/ppt/slides/slide5.xml" Id="R06882ab4a3014a89" /><Relationship Type="http://schemas.openxmlformats.org/officeDocument/2006/relationships/slide" Target="/ppt/slides/slide6.xml" Id="Rbff5024b4e9a4fde" /><Relationship Type="http://schemas.openxmlformats.org/officeDocument/2006/relationships/slide" Target="/ppt/slides/slide7.xml" Id="Rd8c6c7903d0a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1331fb31e4d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c3470603e4155" /><Relationship Type="http://schemas.openxmlformats.org/officeDocument/2006/relationships/theme" Target="/ppt/slideMasters/theme/theme1.xml" Id="R3af9891f0d17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6c3470603e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9cace53e34a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2d52abe94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8d572ba6748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8405685ea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50496b6fa43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5bce1611e44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7bebbb28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ANAXO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ANAXO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298 407 831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179 384 773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4 745 275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1 568 565 148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ARETHUSA AS  –  37,8 %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ANAXO CAPITAL MANAGEMENT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SISA INVEST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SORMA INVEST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MOCCA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NAUSTVIK INVEST AS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994 962 469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ANAXO CAPITAL AS</a:t>
            </a:r>
          </a:p>
        </p:txBody>
      </p:sp>
    </p:spTree>
  </p:cSld>
  <p:clrMapOvr>
    <a:masterClrMapping xmlns:a="http://schemas.openxmlformats.org/drawingml/2006/main"/>
  </p:clrMapOvr>
</p:sld>
</file>