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e918739ff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73ef2cc864e2e"/>
  </p:sldMasterIdLst>
  <p:sldIdLst>
    <p:sldId xmlns:r="http://schemas.openxmlformats.org/officeDocument/2006/relationships" id="256" r:id="Rc3b8fa725cd849e8"/>
    <p:sldId xmlns:r="http://schemas.openxmlformats.org/officeDocument/2006/relationships" id="257" r:id="R6892164d0d114973"/>
    <p:sldId xmlns:r="http://schemas.openxmlformats.org/officeDocument/2006/relationships" id="258" r:id="Rc63ea30dc6d14ad5"/>
    <p:sldId xmlns:r="http://schemas.openxmlformats.org/officeDocument/2006/relationships" id="259" r:id="R2b1963d3578f49e9"/>
    <p:sldId xmlns:r="http://schemas.openxmlformats.org/officeDocument/2006/relationships" id="260" r:id="R66df4774db7e4319"/>
    <p:sldId xmlns:r="http://schemas.openxmlformats.org/officeDocument/2006/relationships" id="261" r:id="R2b6f23ad4b7c4abb"/>
    <p:sldId xmlns:r="http://schemas.openxmlformats.org/officeDocument/2006/relationships" id="262" r:id="Rf0457857de7d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73ef2cc864e2e" /><Relationship Type="http://schemas.openxmlformats.org/officeDocument/2006/relationships/slide" Target="/ppt/slides/slide1.xml" Id="Rc3b8fa725cd849e8" /><Relationship Type="http://schemas.openxmlformats.org/officeDocument/2006/relationships/slide" Target="/ppt/slides/slide2.xml" Id="R6892164d0d114973" /><Relationship Type="http://schemas.openxmlformats.org/officeDocument/2006/relationships/slide" Target="/ppt/slides/slide3.xml" Id="Rc63ea30dc6d14ad5" /><Relationship Type="http://schemas.openxmlformats.org/officeDocument/2006/relationships/slide" Target="/ppt/slides/slide4.xml" Id="R2b1963d3578f49e9" /><Relationship Type="http://schemas.openxmlformats.org/officeDocument/2006/relationships/slide" Target="/ppt/slides/slide5.xml" Id="R66df4774db7e4319" /><Relationship Type="http://schemas.openxmlformats.org/officeDocument/2006/relationships/slide" Target="/ppt/slides/slide6.xml" Id="R2b6f23ad4b7c4abb" /><Relationship Type="http://schemas.openxmlformats.org/officeDocument/2006/relationships/slide" Target="/ppt/slides/slide7.xml" Id="Rf0457857de7d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7030d53c8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2e9f2aa5477f" /><Relationship Type="http://schemas.openxmlformats.org/officeDocument/2006/relationships/theme" Target="/ppt/slideMasters/theme/theme1.xml" Id="R2c2adc2bc44e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f2e9f2aa5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21ffa4fdd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11eea52d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16132298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43719fe7a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ab42fda34f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05180ee50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903bc5b78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RANNVEIG FURELID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