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5a8f7408b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1b4683cc8245f3"/>
  </p:sldMasterIdLst>
  <p:sldIdLst>
    <p:sldId xmlns:r="http://schemas.openxmlformats.org/officeDocument/2006/relationships" id="256" r:id="Rd45e1c2de51e4af0"/>
    <p:sldId xmlns:r="http://schemas.openxmlformats.org/officeDocument/2006/relationships" id="257" r:id="R2f7a197ff5f94ad4"/>
    <p:sldId xmlns:r="http://schemas.openxmlformats.org/officeDocument/2006/relationships" id="258" r:id="R23c537740ee54c1b"/>
    <p:sldId xmlns:r="http://schemas.openxmlformats.org/officeDocument/2006/relationships" id="259" r:id="R07be5cb3feb04c28"/>
    <p:sldId xmlns:r="http://schemas.openxmlformats.org/officeDocument/2006/relationships" id="260" r:id="R2720c1ce766d4be6"/>
    <p:sldId xmlns:r="http://schemas.openxmlformats.org/officeDocument/2006/relationships" id="261" r:id="R60cfda6e42174220"/>
    <p:sldId xmlns:r="http://schemas.openxmlformats.org/officeDocument/2006/relationships" id="262" r:id="Rf2b88af7de26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b4683cc8245f3" /><Relationship Type="http://schemas.openxmlformats.org/officeDocument/2006/relationships/slide" Target="/ppt/slides/slide1.xml" Id="Rd45e1c2de51e4af0" /><Relationship Type="http://schemas.openxmlformats.org/officeDocument/2006/relationships/slide" Target="/ppt/slides/slide2.xml" Id="R2f7a197ff5f94ad4" /><Relationship Type="http://schemas.openxmlformats.org/officeDocument/2006/relationships/slide" Target="/ppt/slides/slide3.xml" Id="R23c537740ee54c1b" /><Relationship Type="http://schemas.openxmlformats.org/officeDocument/2006/relationships/slide" Target="/ppt/slides/slide4.xml" Id="R07be5cb3feb04c28" /><Relationship Type="http://schemas.openxmlformats.org/officeDocument/2006/relationships/slide" Target="/ppt/slides/slide5.xml" Id="R2720c1ce766d4be6" /><Relationship Type="http://schemas.openxmlformats.org/officeDocument/2006/relationships/slide" Target="/ppt/slides/slide6.xml" Id="R60cfda6e42174220" /><Relationship Type="http://schemas.openxmlformats.org/officeDocument/2006/relationships/slide" Target="/ppt/slides/slide7.xml" Id="Rf2b88af7de26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0704df4b446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782119331458d" /><Relationship Type="http://schemas.openxmlformats.org/officeDocument/2006/relationships/theme" Target="/ppt/slideMasters/theme/theme1.xml" Id="Rab4f0b379a74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78211933145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62de98966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4f6df5470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b9ceeb374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56df79962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3eeaac2bd4d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0293a275a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4e06ab32e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RACONTEUR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RACONTEUR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RACONTEUR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RACONTEUR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RACONTEUR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RACONTEUR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1 148 305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1 589 336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RACONTEUR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EINARSRUD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RACONTEUR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Waalers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www.raconteur.no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995 076 551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RACONTEUR AS</a:t>
            </a:r>
          </a:p>
        </p:txBody>
      </p:sp>
    </p:spTree>
  </p:cSld>
  <p:clrMapOvr>
    <a:masterClrMapping xmlns:a="http://schemas.openxmlformats.org/drawingml/2006/main"/>
  </p:clrMapOvr>
</p:sld>
</file>