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59edc3c7ed45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41e00850b44180"/>
  </p:sldMasterIdLst>
  <p:sldIdLst>
    <p:sldId xmlns:r="http://schemas.openxmlformats.org/officeDocument/2006/relationships" id="256" r:id="Re7067f132d794afe"/>
    <p:sldId xmlns:r="http://schemas.openxmlformats.org/officeDocument/2006/relationships" id="257" r:id="R12af2238f9ce4a60"/>
    <p:sldId xmlns:r="http://schemas.openxmlformats.org/officeDocument/2006/relationships" id="258" r:id="R2426800882c142b4"/>
    <p:sldId xmlns:r="http://schemas.openxmlformats.org/officeDocument/2006/relationships" id="259" r:id="Rb18b71d9efbd4eab"/>
    <p:sldId xmlns:r="http://schemas.openxmlformats.org/officeDocument/2006/relationships" id="260" r:id="Rd9632eb1c4d14665"/>
    <p:sldId xmlns:r="http://schemas.openxmlformats.org/officeDocument/2006/relationships" id="261" r:id="R77723c0287684781"/>
    <p:sldId xmlns:r="http://schemas.openxmlformats.org/officeDocument/2006/relationships" id="262" r:id="R04ac5b261c8140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41e00850b44180" /><Relationship Type="http://schemas.openxmlformats.org/officeDocument/2006/relationships/slide" Target="/ppt/slides/slide1.xml" Id="Re7067f132d794afe" /><Relationship Type="http://schemas.openxmlformats.org/officeDocument/2006/relationships/slide" Target="/ppt/slides/slide2.xml" Id="R12af2238f9ce4a60" /><Relationship Type="http://schemas.openxmlformats.org/officeDocument/2006/relationships/slide" Target="/ppt/slides/slide3.xml" Id="R2426800882c142b4" /><Relationship Type="http://schemas.openxmlformats.org/officeDocument/2006/relationships/slide" Target="/ppt/slides/slide4.xml" Id="Rb18b71d9efbd4eab" /><Relationship Type="http://schemas.openxmlformats.org/officeDocument/2006/relationships/slide" Target="/ppt/slides/slide5.xml" Id="Rd9632eb1c4d14665" /><Relationship Type="http://schemas.openxmlformats.org/officeDocument/2006/relationships/slide" Target="/ppt/slides/slide6.xml" Id="R77723c0287684781" /><Relationship Type="http://schemas.openxmlformats.org/officeDocument/2006/relationships/slide" Target="/ppt/slides/slide7.xml" Id="R04ac5b261c8140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af80211ae047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ed8666cbd4dca" /><Relationship Type="http://schemas.openxmlformats.org/officeDocument/2006/relationships/theme" Target="/ppt/slideMasters/theme/theme1.xml" Id="R5d823cfc65334f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fed8666cbd4d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c2f66698e4d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0e4182cae4e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dcdae4e4648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fe5471b0d4e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cd49de08a4a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eac3f138e44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b7059a73241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ASIQ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ASIQ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ASIQ INVEST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ASIQ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ASIQ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ASIQ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1 263 747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1 653 578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1 658 633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ASIQ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SIQVELAND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ASIQ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Asbjørn Siqveland, Jarmyrveien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995 093 189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ASIQ INVEST AS</a:t>
            </a:r>
          </a:p>
        </p:txBody>
      </p:sp>
    </p:spTree>
  </p:cSld>
  <p:clrMapOvr>
    <a:masterClrMapping xmlns:a="http://schemas.openxmlformats.org/drawingml/2006/main"/>
  </p:clrMapOvr>
</p:sld>
</file>