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2562dd60824d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f85f4e42604571"/>
  </p:sldMasterIdLst>
  <p:sldIdLst>
    <p:sldId xmlns:r="http://schemas.openxmlformats.org/officeDocument/2006/relationships" id="256" r:id="R657633d03dee4358"/>
    <p:sldId xmlns:r="http://schemas.openxmlformats.org/officeDocument/2006/relationships" id="257" r:id="R7998ef705c1a4b8b"/>
    <p:sldId xmlns:r="http://schemas.openxmlformats.org/officeDocument/2006/relationships" id="258" r:id="Rdff7c979120a408d"/>
    <p:sldId xmlns:r="http://schemas.openxmlformats.org/officeDocument/2006/relationships" id="259" r:id="R762fc7379b09468e"/>
    <p:sldId xmlns:r="http://schemas.openxmlformats.org/officeDocument/2006/relationships" id="260" r:id="R97bc656b3e424d8d"/>
    <p:sldId xmlns:r="http://schemas.openxmlformats.org/officeDocument/2006/relationships" id="261" r:id="R91e62efe78fa441b"/>
    <p:sldId xmlns:r="http://schemas.openxmlformats.org/officeDocument/2006/relationships" id="262" r:id="Rdc52a33917ca4c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f85f4e42604571" /><Relationship Type="http://schemas.openxmlformats.org/officeDocument/2006/relationships/slide" Target="/ppt/slides/slide1.xml" Id="R657633d03dee4358" /><Relationship Type="http://schemas.openxmlformats.org/officeDocument/2006/relationships/slide" Target="/ppt/slides/slide2.xml" Id="R7998ef705c1a4b8b" /><Relationship Type="http://schemas.openxmlformats.org/officeDocument/2006/relationships/slide" Target="/ppt/slides/slide3.xml" Id="Rdff7c979120a408d" /><Relationship Type="http://schemas.openxmlformats.org/officeDocument/2006/relationships/slide" Target="/ppt/slides/slide4.xml" Id="R762fc7379b09468e" /><Relationship Type="http://schemas.openxmlformats.org/officeDocument/2006/relationships/slide" Target="/ppt/slides/slide5.xml" Id="R97bc656b3e424d8d" /><Relationship Type="http://schemas.openxmlformats.org/officeDocument/2006/relationships/slide" Target="/ppt/slides/slide6.xml" Id="R91e62efe78fa441b" /><Relationship Type="http://schemas.openxmlformats.org/officeDocument/2006/relationships/slide" Target="/ppt/slides/slide7.xml" Id="Rdc52a33917ca4c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6a40d5d09846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5ce0454de4824" /><Relationship Type="http://schemas.openxmlformats.org/officeDocument/2006/relationships/theme" Target="/ppt/slideMasters/theme/theme1.xml" Id="Re0c53330f3f341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95ce0454de48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ee17390e94b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9af05dc564c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ceec2fd3542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4da9ddeac45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1c624355f4b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bc5d6199148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7e805e8b540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 MOT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 MOT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 MOT AS ble etablert [år] og holder til i Straumsgrend.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 MOT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 MOT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 MOT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150 906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7 554 390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10 818 425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 MOT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SALTHELLA MONICA SIV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 MOT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Monica Siv Salthella, Knappenveien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5151 Straumsgrend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995 114 550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 MOT AS</a:t>
            </a:r>
          </a:p>
        </p:txBody>
      </p:sp>
    </p:spTree>
  </p:cSld>
  <p:clrMapOvr>
    <a:masterClrMapping xmlns:a="http://schemas.openxmlformats.org/drawingml/2006/main"/>
  </p:clrMapOvr>
</p:sld>
</file>