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34045b3063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8348977f949b1"/>
  </p:sldMasterIdLst>
  <p:sldIdLst>
    <p:sldId xmlns:r="http://schemas.openxmlformats.org/officeDocument/2006/relationships" id="256" r:id="R8d671ccf9cf64301"/>
    <p:sldId xmlns:r="http://schemas.openxmlformats.org/officeDocument/2006/relationships" id="257" r:id="R93dd7c77df3749d7"/>
    <p:sldId xmlns:r="http://schemas.openxmlformats.org/officeDocument/2006/relationships" id="258" r:id="Ref2882b15b8e487a"/>
    <p:sldId xmlns:r="http://schemas.openxmlformats.org/officeDocument/2006/relationships" id="259" r:id="R008bf34cde1d41b8"/>
    <p:sldId xmlns:r="http://schemas.openxmlformats.org/officeDocument/2006/relationships" id="260" r:id="Rd5adceec290e4cd7"/>
    <p:sldId xmlns:r="http://schemas.openxmlformats.org/officeDocument/2006/relationships" id="261" r:id="R6b97f377b98e4c3d"/>
    <p:sldId xmlns:r="http://schemas.openxmlformats.org/officeDocument/2006/relationships" id="262" r:id="R983dba9e316942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8348977f949b1" /><Relationship Type="http://schemas.openxmlformats.org/officeDocument/2006/relationships/slide" Target="/ppt/slides/slide1.xml" Id="R8d671ccf9cf64301" /><Relationship Type="http://schemas.openxmlformats.org/officeDocument/2006/relationships/slide" Target="/ppt/slides/slide2.xml" Id="R93dd7c77df3749d7" /><Relationship Type="http://schemas.openxmlformats.org/officeDocument/2006/relationships/slide" Target="/ppt/slides/slide3.xml" Id="Ref2882b15b8e487a" /><Relationship Type="http://schemas.openxmlformats.org/officeDocument/2006/relationships/slide" Target="/ppt/slides/slide4.xml" Id="R008bf34cde1d41b8" /><Relationship Type="http://schemas.openxmlformats.org/officeDocument/2006/relationships/slide" Target="/ppt/slides/slide5.xml" Id="Rd5adceec290e4cd7" /><Relationship Type="http://schemas.openxmlformats.org/officeDocument/2006/relationships/slide" Target="/ppt/slides/slide6.xml" Id="R6b97f377b98e4c3d" /><Relationship Type="http://schemas.openxmlformats.org/officeDocument/2006/relationships/slide" Target="/ppt/slides/slide7.xml" Id="R983dba9e316942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5f1240a4940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e93348ac04aa4" /><Relationship Type="http://schemas.openxmlformats.org/officeDocument/2006/relationships/theme" Target="/ppt/slideMasters/theme/theme1.xml" Id="R7ece502322884a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e93348ac0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25b89aad749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27915dcec4e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4b2069203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1edbefbc2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87ec7865b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acb87d3eb44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a697106bc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ØKONOMISTYRING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ØKONOMISTYRING NORD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5 403 646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−1 451 422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1 178 656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RRVB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Banak senteret, Torgveien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firmapost@osnord.no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995 127 032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