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1075d1ccb149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44f63698784157"/>
  </p:sldMasterIdLst>
  <p:sldIdLst>
    <p:sldId xmlns:r="http://schemas.openxmlformats.org/officeDocument/2006/relationships" id="256" r:id="R4ef2d7b8b1fe4e06"/>
    <p:sldId xmlns:r="http://schemas.openxmlformats.org/officeDocument/2006/relationships" id="257" r:id="R31c97f88b22047fd"/>
    <p:sldId xmlns:r="http://schemas.openxmlformats.org/officeDocument/2006/relationships" id="258" r:id="R1292562ed40c4418"/>
    <p:sldId xmlns:r="http://schemas.openxmlformats.org/officeDocument/2006/relationships" id="259" r:id="Red2fb712b75a4178"/>
    <p:sldId xmlns:r="http://schemas.openxmlformats.org/officeDocument/2006/relationships" id="260" r:id="R8dcbd1db11ec48b9"/>
    <p:sldId xmlns:r="http://schemas.openxmlformats.org/officeDocument/2006/relationships" id="261" r:id="R73d19bc5b430410c"/>
    <p:sldId xmlns:r="http://schemas.openxmlformats.org/officeDocument/2006/relationships" id="262" r:id="R92dd6e99fc804a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44f63698784157" /><Relationship Type="http://schemas.openxmlformats.org/officeDocument/2006/relationships/slide" Target="/ppt/slides/slide1.xml" Id="R4ef2d7b8b1fe4e06" /><Relationship Type="http://schemas.openxmlformats.org/officeDocument/2006/relationships/slide" Target="/ppt/slides/slide2.xml" Id="R31c97f88b22047fd" /><Relationship Type="http://schemas.openxmlformats.org/officeDocument/2006/relationships/slide" Target="/ppt/slides/slide3.xml" Id="R1292562ed40c4418" /><Relationship Type="http://schemas.openxmlformats.org/officeDocument/2006/relationships/slide" Target="/ppt/slides/slide4.xml" Id="Red2fb712b75a4178" /><Relationship Type="http://schemas.openxmlformats.org/officeDocument/2006/relationships/slide" Target="/ppt/slides/slide5.xml" Id="R8dcbd1db11ec48b9" /><Relationship Type="http://schemas.openxmlformats.org/officeDocument/2006/relationships/slide" Target="/ppt/slides/slide6.xml" Id="R73d19bc5b430410c" /><Relationship Type="http://schemas.openxmlformats.org/officeDocument/2006/relationships/slide" Target="/ppt/slides/slide7.xml" Id="R92dd6e99fc804a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0ea2d0d2f49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390d5704c4b59" /><Relationship Type="http://schemas.openxmlformats.org/officeDocument/2006/relationships/theme" Target="/ppt/slideMasters/theme/theme1.xml" Id="R5694085d743147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f390d5704c4b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ade617b264f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5e937031649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3648b598e4d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0e054352e49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1f35003614d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fffab87084b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6cb8fbfae41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 HOLDING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−4 464 966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5 763 497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943 908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8 975 484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RAYMOND BERGESEN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Løvåsmyra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raymond@ips.as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995 189 348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