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8a3198e68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7178d87a04cd4"/>
  </p:sldMasterIdLst>
  <p:sldIdLst>
    <p:sldId xmlns:r="http://schemas.openxmlformats.org/officeDocument/2006/relationships" id="256" r:id="Re943ea98f14f4400"/>
    <p:sldId xmlns:r="http://schemas.openxmlformats.org/officeDocument/2006/relationships" id="257" r:id="R6b37939791a94f54"/>
    <p:sldId xmlns:r="http://schemas.openxmlformats.org/officeDocument/2006/relationships" id="258" r:id="Rf3427923d2ee4871"/>
    <p:sldId xmlns:r="http://schemas.openxmlformats.org/officeDocument/2006/relationships" id="259" r:id="R5109b0592279454a"/>
    <p:sldId xmlns:r="http://schemas.openxmlformats.org/officeDocument/2006/relationships" id="260" r:id="R563ceb237f0d4037"/>
    <p:sldId xmlns:r="http://schemas.openxmlformats.org/officeDocument/2006/relationships" id="261" r:id="R7cb9a6af63cd4de7"/>
    <p:sldId xmlns:r="http://schemas.openxmlformats.org/officeDocument/2006/relationships" id="262" r:id="R22dd42b4a499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7178d87a04cd4" /><Relationship Type="http://schemas.openxmlformats.org/officeDocument/2006/relationships/slide" Target="/ppt/slides/slide1.xml" Id="Re943ea98f14f4400" /><Relationship Type="http://schemas.openxmlformats.org/officeDocument/2006/relationships/slide" Target="/ppt/slides/slide2.xml" Id="R6b37939791a94f54" /><Relationship Type="http://schemas.openxmlformats.org/officeDocument/2006/relationships/slide" Target="/ppt/slides/slide3.xml" Id="Rf3427923d2ee4871" /><Relationship Type="http://schemas.openxmlformats.org/officeDocument/2006/relationships/slide" Target="/ppt/slides/slide4.xml" Id="R5109b0592279454a" /><Relationship Type="http://schemas.openxmlformats.org/officeDocument/2006/relationships/slide" Target="/ppt/slides/slide5.xml" Id="R563ceb237f0d4037" /><Relationship Type="http://schemas.openxmlformats.org/officeDocument/2006/relationships/slide" Target="/ppt/slides/slide6.xml" Id="R7cb9a6af63cd4de7" /><Relationship Type="http://schemas.openxmlformats.org/officeDocument/2006/relationships/slide" Target="/ppt/slides/slide7.xml" Id="R22dd42b4a499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3ba2c3cc9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0eb5387e4871" /><Relationship Type="http://schemas.openxmlformats.org/officeDocument/2006/relationships/theme" Target="/ppt/slideMasters/theme/theme1.xml" Id="R8a76a956eaea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e0eb5387e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78446efa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6bcb3393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235759cd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6dffd54f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e2fe05f9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7e1132e0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05b140e3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