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3eaad0023445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ad0d8103944a0e"/>
  </p:sldMasterIdLst>
  <p:sldIdLst>
    <p:sldId xmlns:r="http://schemas.openxmlformats.org/officeDocument/2006/relationships" id="256" r:id="Rf2b21e2d7db7442f"/>
    <p:sldId xmlns:r="http://schemas.openxmlformats.org/officeDocument/2006/relationships" id="257" r:id="Rd6bc5d78cc184ab2"/>
    <p:sldId xmlns:r="http://schemas.openxmlformats.org/officeDocument/2006/relationships" id="258" r:id="R1e111af2512340fb"/>
    <p:sldId xmlns:r="http://schemas.openxmlformats.org/officeDocument/2006/relationships" id="259" r:id="R52e5103128ad4e4c"/>
    <p:sldId xmlns:r="http://schemas.openxmlformats.org/officeDocument/2006/relationships" id="260" r:id="R14a32568637f4221"/>
    <p:sldId xmlns:r="http://schemas.openxmlformats.org/officeDocument/2006/relationships" id="261" r:id="Rc7777e5ee2404bf4"/>
    <p:sldId xmlns:r="http://schemas.openxmlformats.org/officeDocument/2006/relationships" id="262" r:id="R466911c70bed48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ad0d8103944a0e" /><Relationship Type="http://schemas.openxmlformats.org/officeDocument/2006/relationships/slide" Target="/ppt/slides/slide1.xml" Id="Rf2b21e2d7db7442f" /><Relationship Type="http://schemas.openxmlformats.org/officeDocument/2006/relationships/slide" Target="/ppt/slides/slide2.xml" Id="Rd6bc5d78cc184ab2" /><Relationship Type="http://schemas.openxmlformats.org/officeDocument/2006/relationships/slide" Target="/ppt/slides/slide3.xml" Id="R1e111af2512340fb" /><Relationship Type="http://schemas.openxmlformats.org/officeDocument/2006/relationships/slide" Target="/ppt/slides/slide4.xml" Id="R52e5103128ad4e4c" /><Relationship Type="http://schemas.openxmlformats.org/officeDocument/2006/relationships/slide" Target="/ppt/slides/slide5.xml" Id="R14a32568637f4221" /><Relationship Type="http://schemas.openxmlformats.org/officeDocument/2006/relationships/slide" Target="/ppt/slides/slide6.xml" Id="Rc7777e5ee2404bf4" /><Relationship Type="http://schemas.openxmlformats.org/officeDocument/2006/relationships/slide" Target="/ppt/slides/slide7.xml" Id="R466911c70bed48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0b176f9d3d41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f659196e64ed4" /><Relationship Type="http://schemas.openxmlformats.org/officeDocument/2006/relationships/theme" Target="/ppt/slideMasters/theme/theme1.xml" Id="R041b9d2d6ab542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0f659196e64e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eac5a436747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30e2358fc49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5515c41f346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c18b348884c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82ca44d2b46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4eab736f343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a605050b74a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LOS 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 FJORD AS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42 662 789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2 974 018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1 400 977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9 896 654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40 491 023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MEIDELL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Espevikvegen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995 252 570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FJORD AS</a:t>
            </a:r>
          </a:p>
        </p:txBody>
      </p:sp>
    </p:spTree>
  </p:cSld>
  <p:clrMapOvr>
    <a:masterClrMapping xmlns:a="http://schemas.openxmlformats.org/drawingml/2006/main"/>
  </p:clrMapOvr>
</p:sld>
</file>