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eb0a7dd7114e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075cd57c7483a"/>
  </p:sldMasterIdLst>
  <p:sldIdLst>
    <p:sldId xmlns:r="http://schemas.openxmlformats.org/officeDocument/2006/relationships" id="256" r:id="Rde7c3231fb5d41cd"/>
    <p:sldId xmlns:r="http://schemas.openxmlformats.org/officeDocument/2006/relationships" id="257" r:id="R524400289ea74208"/>
    <p:sldId xmlns:r="http://schemas.openxmlformats.org/officeDocument/2006/relationships" id="258" r:id="R3708ef0078f546ad"/>
    <p:sldId xmlns:r="http://schemas.openxmlformats.org/officeDocument/2006/relationships" id="259" r:id="Ra191b16513c24277"/>
    <p:sldId xmlns:r="http://schemas.openxmlformats.org/officeDocument/2006/relationships" id="260" r:id="R08aa2af697c847fc"/>
    <p:sldId xmlns:r="http://schemas.openxmlformats.org/officeDocument/2006/relationships" id="261" r:id="Rf6a28e0a21c0455e"/>
    <p:sldId xmlns:r="http://schemas.openxmlformats.org/officeDocument/2006/relationships" id="262" r:id="R05ac5afe6191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075cd57c7483a" /><Relationship Type="http://schemas.openxmlformats.org/officeDocument/2006/relationships/slide" Target="/ppt/slides/slide1.xml" Id="Rde7c3231fb5d41cd" /><Relationship Type="http://schemas.openxmlformats.org/officeDocument/2006/relationships/slide" Target="/ppt/slides/slide2.xml" Id="R524400289ea74208" /><Relationship Type="http://schemas.openxmlformats.org/officeDocument/2006/relationships/slide" Target="/ppt/slides/slide3.xml" Id="R3708ef0078f546ad" /><Relationship Type="http://schemas.openxmlformats.org/officeDocument/2006/relationships/slide" Target="/ppt/slides/slide4.xml" Id="Ra191b16513c24277" /><Relationship Type="http://schemas.openxmlformats.org/officeDocument/2006/relationships/slide" Target="/ppt/slides/slide5.xml" Id="R08aa2af697c847fc" /><Relationship Type="http://schemas.openxmlformats.org/officeDocument/2006/relationships/slide" Target="/ppt/slides/slide6.xml" Id="Rf6a28e0a21c0455e" /><Relationship Type="http://schemas.openxmlformats.org/officeDocument/2006/relationships/slide" Target="/ppt/slides/slide7.xml" Id="R05ac5afe6191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c75a92dde43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5c9cd8cee4c64" /><Relationship Type="http://schemas.openxmlformats.org/officeDocument/2006/relationships/theme" Target="/ppt/slideMasters/theme/theme1.xml" Id="R2f6b3574307349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5c9cd8cee4c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a3ba80e44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e320d6340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cba43ef5342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45bc0622e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2927030224d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95f5e9fd644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851de420e4b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PROPERTY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PROPERTY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27 697 107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4 580 613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12 375 682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GONZALEZ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 EIENDOM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ÅRBU NILS OLAV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