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220ae288e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e57c9024a4d9e"/>
  </p:sldMasterIdLst>
  <p:sldIdLst>
    <p:sldId xmlns:r="http://schemas.openxmlformats.org/officeDocument/2006/relationships" id="256" r:id="R4dd69f3c2c4c4620"/>
    <p:sldId xmlns:r="http://schemas.openxmlformats.org/officeDocument/2006/relationships" id="257" r:id="Rca2f010924ef494a"/>
    <p:sldId xmlns:r="http://schemas.openxmlformats.org/officeDocument/2006/relationships" id="258" r:id="Rea50906d6dba4cac"/>
    <p:sldId xmlns:r="http://schemas.openxmlformats.org/officeDocument/2006/relationships" id="259" r:id="R65562e8fe25f442e"/>
    <p:sldId xmlns:r="http://schemas.openxmlformats.org/officeDocument/2006/relationships" id="260" r:id="R923bb8f3e39441d1"/>
    <p:sldId xmlns:r="http://schemas.openxmlformats.org/officeDocument/2006/relationships" id="261" r:id="R000dfe985f8b40c1"/>
    <p:sldId xmlns:r="http://schemas.openxmlformats.org/officeDocument/2006/relationships" id="262" r:id="R3e9d5e301c98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e57c9024a4d9e" /><Relationship Type="http://schemas.openxmlformats.org/officeDocument/2006/relationships/slide" Target="/ppt/slides/slide1.xml" Id="R4dd69f3c2c4c4620" /><Relationship Type="http://schemas.openxmlformats.org/officeDocument/2006/relationships/slide" Target="/ppt/slides/slide2.xml" Id="Rca2f010924ef494a" /><Relationship Type="http://schemas.openxmlformats.org/officeDocument/2006/relationships/slide" Target="/ppt/slides/slide3.xml" Id="Rea50906d6dba4cac" /><Relationship Type="http://schemas.openxmlformats.org/officeDocument/2006/relationships/slide" Target="/ppt/slides/slide4.xml" Id="R65562e8fe25f442e" /><Relationship Type="http://schemas.openxmlformats.org/officeDocument/2006/relationships/slide" Target="/ppt/slides/slide5.xml" Id="R923bb8f3e39441d1" /><Relationship Type="http://schemas.openxmlformats.org/officeDocument/2006/relationships/slide" Target="/ppt/slides/slide6.xml" Id="R000dfe985f8b40c1" /><Relationship Type="http://schemas.openxmlformats.org/officeDocument/2006/relationships/slide" Target="/ppt/slides/slide7.xml" Id="R3e9d5e301c98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213eb9437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f836e7044e7a" /><Relationship Type="http://schemas.openxmlformats.org/officeDocument/2006/relationships/theme" Target="/ppt/slideMasters/theme/theme1.xml" Id="Rc832bfa8ecaa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07f836e704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b2fc54f59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47b9cfd4b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0a9aac0b2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d1b7e7836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f592369d6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c1042b411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7c2d3d215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