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f7ec5a77c9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762a373e2472e"/>
  </p:sldMasterIdLst>
  <p:sldIdLst>
    <p:sldId xmlns:r="http://schemas.openxmlformats.org/officeDocument/2006/relationships" id="256" r:id="R932ef5569e3041ac"/>
    <p:sldId xmlns:r="http://schemas.openxmlformats.org/officeDocument/2006/relationships" id="257" r:id="Rd918f79373254ec5"/>
    <p:sldId xmlns:r="http://schemas.openxmlformats.org/officeDocument/2006/relationships" id="258" r:id="R07d64a121f314665"/>
    <p:sldId xmlns:r="http://schemas.openxmlformats.org/officeDocument/2006/relationships" id="259" r:id="Re76a9c483faa42e8"/>
    <p:sldId xmlns:r="http://schemas.openxmlformats.org/officeDocument/2006/relationships" id="260" r:id="Rf2bf3bd094b347bc"/>
    <p:sldId xmlns:r="http://schemas.openxmlformats.org/officeDocument/2006/relationships" id="261" r:id="R0eaf23f416424b07"/>
    <p:sldId xmlns:r="http://schemas.openxmlformats.org/officeDocument/2006/relationships" id="262" r:id="R85bb911cbcb6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762a373e2472e" /><Relationship Type="http://schemas.openxmlformats.org/officeDocument/2006/relationships/slide" Target="/ppt/slides/slide1.xml" Id="R932ef5569e3041ac" /><Relationship Type="http://schemas.openxmlformats.org/officeDocument/2006/relationships/slide" Target="/ppt/slides/slide2.xml" Id="Rd918f79373254ec5" /><Relationship Type="http://schemas.openxmlformats.org/officeDocument/2006/relationships/slide" Target="/ppt/slides/slide3.xml" Id="R07d64a121f314665" /><Relationship Type="http://schemas.openxmlformats.org/officeDocument/2006/relationships/slide" Target="/ppt/slides/slide4.xml" Id="Re76a9c483faa42e8" /><Relationship Type="http://schemas.openxmlformats.org/officeDocument/2006/relationships/slide" Target="/ppt/slides/slide5.xml" Id="Rf2bf3bd094b347bc" /><Relationship Type="http://schemas.openxmlformats.org/officeDocument/2006/relationships/slide" Target="/ppt/slides/slide6.xml" Id="R0eaf23f416424b07" /><Relationship Type="http://schemas.openxmlformats.org/officeDocument/2006/relationships/slide" Target="/ppt/slides/slide7.xml" Id="R85bb911cbcb6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a5c09e41346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d791cdf664da7" /><Relationship Type="http://schemas.openxmlformats.org/officeDocument/2006/relationships/theme" Target="/ppt/slideMasters/theme/theme1.xml" Id="R10d0c099667149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d791cdf664d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ea961ca1e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ebcc6f0a445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28f28775c44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197688eac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2ff2eaa0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80bac572449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44a3b2be849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SPECTO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SPECTO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6 549 509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49 840 525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50 214 208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NYLEND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Nylend, Chr Tomters veg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petter@nylend.net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995 287 862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SPECTO HOLDING AS</a:t>
            </a:r>
          </a:p>
        </p:txBody>
      </p:sp>
    </p:spTree>
  </p:cSld>
  <p:clrMapOvr>
    <a:masterClrMapping xmlns:a="http://schemas.openxmlformats.org/drawingml/2006/main"/>
  </p:clrMapOvr>
</p:sld>
</file>