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585180292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b809f86714924"/>
  </p:sldMasterIdLst>
  <p:sldIdLst>
    <p:sldId xmlns:r="http://schemas.openxmlformats.org/officeDocument/2006/relationships" id="256" r:id="Rac7db8ae6276487d"/>
    <p:sldId xmlns:r="http://schemas.openxmlformats.org/officeDocument/2006/relationships" id="257" r:id="R28bd6a8bb31d497f"/>
    <p:sldId xmlns:r="http://schemas.openxmlformats.org/officeDocument/2006/relationships" id="258" r:id="Rf7e25fdb67af4120"/>
    <p:sldId xmlns:r="http://schemas.openxmlformats.org/officeDocument/2006/relationships" id="259" r:id="R2587882d956243fa"/>
    <p:sldId xmlns:r="http://schemas.openxmlformats.org/officeDocument/2006/relationships" id="260" r:id="R6a66ab5c38c24797"/>
    <p:sldId xmlns:r="http://schemas.openxmlformats.org/officeDocument/2006/relationships" id="261" r:id="R761e8426d5ca400e"/>
    <p:sldId xmlns:r="http://schemas.openxmlformats.org/officeDocument/2006/relationships" id="262" r:id="R9efede6834d5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b809f86714924" /><Relationship Type="http://schemas.openxmlformats.org/officeDocument/2006/relationships/slide" Target="/ppt/slides/slide1.xml" Id="Rac7db8ae6276487d" /><Relationship Type="http://schemas.openxmlformats.org/officeDocument/2006/relationships/slide" Target="/ppt/slides/slide2.xml" Id="R28bd6a8bb31d497f" /><Relationship Type="http://schemas.openxmlformats.org/officeDocument/2006/relationships/slide" Target="/ppt/slides/slide3.xml" Id="Rf7e25fdb67af4120" /><Relationship Type="http://schemas.openxmlformats.org/officeDocument/2006/relationships/slide" Target="/ppt/slides/slide4.xml" Id="R2587882d956243fa" /><Relationship Type="http://schemas.openxmlformats.org/officeDocument/2006/relationships/slide" Target="/ppt/slides/slide5.xml" Id="R6a66ab5c38c24797" /><Relationship Type="http://schemas.openxmlformats.org/officeDocument/2006/relationships/slide" Target="/ppt/slides/slide6.xml" Id="R761e8426d5ca400e" /><Relationship Type="http://schemas.openxmlformats.org/officeDocument/2006/relationships/slide" Target="/ppt/slides/slide7.xml" Id="R9efede6834d5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75b53f8ed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b7cbf23654bc6" /><Relationship Type="http://schemas.openxmlformats.org/officeDocument/2006/relationships/theme" Target="/ppt/slideMasters/theme/theme1.xml" Id="R04e4e941530f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b7cbf2365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56a7e9a30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0079416c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ca6a0f80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496c40f1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f15d33a3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c10d6dd1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000df0e5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