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024b3e575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0ff4c49e843fa"/>
  </p:sldMasterIdLst>
  <p:sldIdLst>
    <p:sldId xmlns:r="http://schemas.openxmlformats.org/officeDocument/2006/relationships" id="256" r:id="R14a93588b4104e64"/>
    <p:sldId xmlns:r="http://schemas.openxmlformats.org/officeDocument/2006/relationships" id="257" r:id="Rc90e0c768a574a92"/>
    <p:sldId xmlns:r="http://schemas.openxmlformats.org/officeDocument/2006/relationships" id="258" r:id="R47d3fa62952f49c0"/>
    <p:sldId xmlns:r="http://schemas.openxmlformats.org/officeDocument/2006/relationships" id="259" r:id="Rd7b0fc06372f4d61"/>
    <p:sldId xmlns:r="http://schemas.openxmlformats.org/officeDocument/2006/relationships" id="260" r:id="R58aab9a5aa00460c"/>
    <p:sldId xmlns:r="http://schemas.openxmlformats.org/officeDocument/2006/relationships" id="261" r:id="R115fa571c60940f6"/>
    <p:sldId xmlns:r="http://schemas.openxmlformats.org/officeDocument/2006/relationships" id="262" r:id="R6b15792752974c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0ff4c49e843fa" /><Relationship Type="http://schemas.openxmlformats.org/officeDocument/2006/relationships/slide" Target="/ppt/slides/slide1.xml" Id="R14a93588b4104e64" /><Relationship Type="http://schemas.openxmlformats.org/officeDocument/2006/relationships/slide" Target="/ppt/slides/slide2.xml" Id="Rc90e0c768a574a92" /><Relationship Type="http://schemas.openxmlformats.org/officeDocument/2006/relationships/slide" Target="/ppt/slides/slide3.xml" Id="R47d3fa62952f49c0" /><Relationship Type="http://schemas.openxmlformats.org/officeDocument/2006/relationships/slide" Target="/ppt/slides/slide4.xml" Id="Rd7b0fc06372f4d61" /><Relationship Type="http://schemas.openxmlformats.org/officeDocument/2006/relationships/slide" Target="/ppt/slides/slide5.xml" Id="R58aab9a5aa00460c" /><Relationship Type="http://schemas.openxmlformats.org/officeDocument/2006/relationships/slide" Target="/ppt/slides/slide6.xml" Id="R115fa571c60940f6" /><Relationship Type="http://schemas.openxmlformats.org/officeDocument/2006/relationships/slide" Target="/ppt/slides/slide7.xml" Id="R6b15792752974c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9395af7a6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d9984181d4994" /><Relationship Type="http://schemas.openxmlformats.org/officeDocument/2006/relationships/theme" Target="/ppt/slideMasters/theme/theme1.xml" Id="Rd249765f75944d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5d9984181d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8fe88ea6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d38891d28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1af44abae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d4979096d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86eb6c6c4e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45451cfec42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5b6dcafb7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DEVELOPMENT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DEVELOPMENT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37 035 651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37 606 691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GEIRR LØDEMEL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Frognerseterveien 42C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19 72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995 336 278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DEVELOPMENT AS</a:t>
            </a:r>
          </a:p>
        </p:txBody>
      </p:sp>
    </p:spTree>
  </p:cSld>
  <p:clrMapOvr>
    <a:masterClrMapping xmlns:a="http://schemas.openxmlformats.org/drawingml/2006/main"/>
  </p:clrMapOvr>
</p:sld>
</file>