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633c3a523d47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d42564c3a44ecf"/>
  </p:sldMasterIdLst>
  <p:sldIdLst>
    <p:sldId xmlns:r="http://schemas.openxmlformats.org/officeDocument/2006/relationships" id="256" r:id="R47efeaa6fbcc44ea"/>
    <p:sldId xmlns:r="http://schemas.openxmlformats.org/officeDocument/2006/relationships" id="257" r:id="R67c0eac1c7544ef1"/>
    <p:sldId xmlns:r="http://schemas.openxmlformats.org/officeDocument/2006/relationships" id="258" r:id="Rb9183e6ea814483b"/>
    <p:sldId xmlns:r="http://schemas.openxmlformats.org/officeDocument/2006/relationships" id="259" r:id="Rba2314310b0d4871"/>
    <p:sldId xmlns:r="http://schemas.openxmlformats.org/officeDocument/2006/relationships" id="260" r:id="R38fe4b482d5845f3"/>
    <p:sldId xmlns:r="http://schemas.openxmlformats.org/officeDocument/2006/relationships" id="261" r:id="Re99a2586baa2428c"/>
    <p:sldId xmlns:r="http://schemas.openxmlformats.org/officeDocument/2006/relationships" id="262" r:id="R8836ee1b71284c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42564c3a44ecf" /><Relationship Type="http://schemas.openxmlformats.org/officeDocument/2006/relationships/slide" Target="/ppt/slides/slide1.xml" Id="R47efeaa6fbcc44ea" /><Relationship Type="http://schemas.openxmlformats.org/officeDocument/2006/relationships/slide" Target="/ppt/slides/slide2.xml" Id="R67c0eac1c7544ef1" /><Relationship Type="http://schemas.openxmlformats.org/officeDocument/2006/relationships/slide" Target="/ppt/slides/slide3.xml" Id="Rb9183e6ea814483b" /><Relationship Type="http://schemas.openxmlformats.org/officeDocument/2006/relationships/slide" Target="/ppt/slides/slide4.xml" Id="Rba2314310b0d4871" /><Relationship Type="http://schemas.openxmlformats.org/officeDocument/2006/relationships/slide" Target="/ppt/slides/slide5.xml" Id="R38fe4b482d5845f3" /><Relationship Type="http://schemas.openxmlformats.org/officeDocument/2006/relationships/slide" Target="/ppt/slides/slide6.xml" Id="Re99a2586baa2428c" /><Relationship Type="http://schemas.openxmlformats.org/officeDocument/2006/relationships/slide" Target="/ppt/slides/slide7.xml" Id="R8836ee1b71284c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eff15b5fc44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2bc1874164285" /><Relationship Type="http://schemas.openxmlformats.org/officeDocument/2006/relationships/theme" Target="/ppt/slideMasters/theme/theme1.xml" Id="R870f1423ec1a41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2bc18741642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2632d74bf48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9660fdff744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7ac185ed942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2e2741b614f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00c6e3da44d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4b35e920349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432b421934f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19 069 273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9 371 484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12 176 587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ØVERENG RUNE A VÅRHEIM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RONNIE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KNUT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89 44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995 336 510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