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60366915c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be738400d4e0a"/>
  </p:sldMasterIdLst>
  <p:sldIdLst>
    <p:sldId xmlns:r="http://schemas.openxmlformats.org/officeDocument/2006/relationships" id="256" r:id="Rb96fec15ea2f4133"/>
    <p:sldId xmlns:r="http://schemas.openxmlformats.org/officeDocument/2006/relationships" id="257" r:id="R2f4e2199a3ff4a37"/>
    <p:sldId xmlns:r="http://schemas.openxmlformats.org/officeDocument/2006/relationships" id="258" r:id="Rd5e394c6fd634b2e"/>
    <p:sldId xmlns:r="http://schemas.openxmlformats.org/officeDocument/2006/relationships" id="259" r:id="R9a32960a76704a97"/>
    <p:sldId xmlns:r="http://schemas.openxmlformats.org/officeDocument/2006/relationships" id="260" r:id="R6a0859680fae4159"/>
    <p:sldId xmlns:r="http://schemas.openxmlformats.org/officeDocument/2006/relationships" id="261" r:id="R5c64942916594334"/>
    <p:sldId xmlns:r="http://schemas.openxmlformats.org/officeDocument/2006/relationships" id="262" r:id="R34fe349466b9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be738400d4e0a" /><Relationship Type="http://schemas.openxmlformats.org/officeDocument/2006/relationships/slide" Target="/ppt/slides/slide1.xml" Id="Rb96fec15ea2f4133" /><Relationship Type="http://schemas.openxmlformats.org/officeDocument/2006/relationships/slide" Target="/ppt/slides/slide2.xml" Id="R2f4e2199a3ff4a37" /><Relationship Type="http://schemas.openxmlformats.org/officeDocument/2006/relationships/slide" Target="/ppt/slides/slide3.xml" Id="Rd5e394c6fd634b2e" /><Relationship Type="http://schemas.openxmlformats.org/officeDocument/2006/relationships/slide" Target="/ppt/slides/slide4.xml" Id="R9a32960a76704a97" /><Relationship Type="http://schemas.openxmlformats.org/officeDocument/2006/relationships/slide" Target="/ppt/slides/slide5.xml" Id="R6a0859680fae4159" /><Relationship Type="http://schemas.openxmlformats.org/officeDocument/2006/relationships/slide" Target="/ppt/slides/slide6.xml" Id="R5c64942916594334" /><Relationship Type="http://schemas.openxmlformats.org/officeDocument/2006/relationships/slide" Target="/ppt/slides/slide7.xml" Id="R34fe349466b9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f7d3e3ed9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033e96e34a71" /><Relationship Type="http://schemas.openxmlformats.org/officeDocument/2006/relationships/theme" Target="/ppt/slideMasters/theme/theme1.xml" Id="Rb5f91d9019c8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7033e96e3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f40ed534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d11ca7338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dfcdc87ff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cd69744a0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3df144ba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863cb0070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7c6424af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SECUNDUS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7 634 487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19 820 952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KARL-AAGE 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995 358 085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SECUNDUS AS</a:t>
            </a:r>
          </a:p>
        </p:txBody>
      </p:sp>
    </p:spTree>
  </p:cSld>
  <p:clrMapOvr>
    <a:masterClrMapping xmlns:a="http://schemas.openxmlformats.org/drawingml/2006/main"/>
  </p:clrMapOvr>
</p:sld>
</file>